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8" r:id="rId4"/>
    <p:sldId id="279" r:id="rId5"/>
    <p:sldId id="280" r:id="rId6"/>
    <p:sldId id="278" r:id="rId7"/>
    <p:sldId id="259" r:id="rId8"/>
    <p:sldId id="260" r:id="rId9"/>
    <p:sldId id="261" r:id="rId10"/>
    <p:sldId id="263" r:id="rId11"/>
    <p:sldId id="262" r:id="rId12"/>
    <p:sldId id="266" r:id="rId13"/>
    <p:sldId id="271" r:id="rId14"/>
    <p:sldId id="272" r:id="rId15"/>
    <p:sldId id="273" r:id="rId16"/>
    <p:sldId id="270" r:id="rId17"/>
    <p:sldId id="269" r:id="rId18"/>
    <p:sldId id="264" r:id="rId19"/>
    <p:sldId id="265" r:id="rId20"/>
    <p:sldId id="275" r:id="rId21"/>
    <p:sldId id="276" r:id="rId22"/>
    <p:sldId id="277" r:id="rId23"/>
    <p:sldId id="257" r:id="rId24"/>
    <p:sldId id="274" r:id="rId2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611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0230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531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0152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427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8977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184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583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3918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1330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934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88BFF-A3DE-44D4-A2A3-0DA5AD27FB44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D48E4-4AD2-42D8-9A6A-AFD6579EF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154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2.tmp"/><Relationship Id="rId7" Type="http://schemas.openxmlformats.org/officeDocument/2006/relationships/image" Target="../media/image6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In</a:t>
            </a:r>
            <a:r>
              <a:rPr lang="ko-KR" altLang="en-US" dirty="0" smtClean="0"/>
              <a:t> </a:t>
            </a:r>
            <a:r>
              <a:rPr lang="en-US" altLang="ko-KR" dirty="0" smtClean="0"/>
              <a:t>memory of </a:t>
            </a:r>
            <a:r>
              <a:rPr lang="en-US" altLang="ko-KR" dirty="0" err="1" smtClean="0"/>
              <a:t>Yongseok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 smtClean="0"/>
              <a:t>Byung</a:t>
            </a:r>
            <a:r>
              <a:rPr lang="en-US" altLang="ko-KR" dirty="0" smtClean="0"/>
              <a:t>-Yoon Park</a:t>
            </a:r>
          </a:p>
          <a:p>
            <a:r>
              <a:rPr lang="en-US" altLang="ko-KR" dirty="0" smtClean="0"/>
              <a:t>(</a:t>
            </a:r>
            <a:r>
              <a:rPr lang="en-US" altLang="ko-KR" dirty="0" err="1" smtClean="0"/>
              <a:t>chungnam</a:t>
            </a:r>
            <a:r>
              <a:rPr lang="en-US" altLang="ko-KR" dirty="0" smtClean="0"/>
              <a:t> </a:t>
            </a:r>
            <a:r>
              <a:rPr lang="en-US" altLang="ko-KR" smtClean="0"/>
              <a:t>National University)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10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화면 캡처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026" y="433659"/>
            <a:ext cx="5185667" cy="5771663"/>
          </a:xfrm>
          <a:prstGeom prst="rect">
            <a:avLst/>
          </a:prstGeom>
        </p:spPr>
      </p:pic>
      <p:pic>
        <p:nvPicPr>
          <p:cNvPr id="5" name="그림 4" descr="화면 캡처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831" b="11420"/>
          <a:stretch/>
        </p:blipFill>
        <p:spPr>
          <a:xfrm>
            <a:off x="864263" y="587047"/>
            <a:ext cx="4962960" cy="319040"/>
          </a:xfrm>
          <a:prstGeom prst="rect">
            <a:avLst/>
          </a:prstGeom>
        </p:spPr>
      </p:pic>
      <p:pic>
        <p:nvPicPr>
          <p:cNvPr id="7" name="그림 6" descr="화면 캡처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70" r="1624"/>
          <a:stretch/>
        </p:blipFill>
        <p:spPr>
          <a:xfrm>
            <a:off x="1467983" y="1097280"/>
            <a:ext cx="3561217" cy="347862"/>
          </a:xfrm>
          <a:prstGeom prst="rect">
            <a:avLst/>
          </a:prstGeom>
        </p:spPr>
      </p:pic>
      <p:pic>
        <p:nvPicPr>
          <p:cNvPr id="9" name="그림 8" descr="화면 캡처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1" r="813"/>
          <a:stretch/>
        </p:blipFill>
        <p:spPr>
          <a:xfrm>
            <a:off x="1467983" y="1445142"/>
            <a:ext cx="3968541" cy="342433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1589608" y="2075637"/>
            <a:ext cx="4124901" cy="641691"/>
            <a:chOff x="974466" y="1984197"/>
            <a:chExt cx="4124901" cy="641691"/>
          </a:xfrm>
        </p:grpSpPr>
        <p:pic>
          <p:nvPicPr>
            <p:cNvPr id="10" name="그림 9" descr="화면 캡처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466" y="1984197"/>
              <a:ext cx="4124901" cy="352474"/>
            </a:xfrm>
            <a:prstGeom prst="rect">
              <a:avLst/>
            </a:prstGeom>
          </p:spPr>
        </p:pic>
        <p:pic>
          <p:nvPicPr>
            <p:cNvPr id="11" name="그림 10" descr="화면 캡처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09" r="7452" b="4698"/>
            <a:stretch/>
          </p:blipFill>
          <p:spPr>
            <a:xfrm>
              <a:off x="1467983" y="2326630"/>
              <a:ext cx="590681" cy="299258"/>
            </a:xfrm>
            <a:prstGeom prst="rect">
              <a:avLst/>
            </a:prstGeom>
          </p:spPr>
        </p:pic>
        <p:pic>
          <p:nvPicPr>
            <p:cNvPr id="12" name="그림 11" descr="화면 캡처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8664" y="2311519"/>
              <a:ext cx="1667108" cy="3143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955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808" y="381000"/>
            <a:ext cx="9168384" cy="6096000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5192417" y="2691859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8691513" y="6477000"/>
            <a:ext cx="2224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2013, </a:t>
            </a:r>
            <a:r>
              <a:rPr lang="en-US" altLang="ko-KR" dirty="0" err="1"/>
              <a:t>Bolshiye</a:t>
            </a:r>
            <a:r>
              <a:rPr lang="en-US" altLang="ko-KR" dirty="0"/>
              <a:t> </a:t>
            </a:r>
            <a:r>
              <a:rPr lang="en-US" altLang="ko-KR" dirty="0" err="1"/>
              <a:t>Koty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78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520" y="548640"/>
            <a:ext cx="7680960" cy="576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46936" y="5344998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2018 at</a:t>
            </a:r>
            <a:r>
              <a:rPr lang="ko-KR" altLang="en-US" dirty="0" smtClean="0"/>
              <a:t> </a:t>
            </a:r>
            <a:r>
              <a:rPr lang="en-US" altLang="ko-KR" dirty="0" smtClean="0"/>
              <a:t>Busan</a:t>
            </a:r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9261603" y="3577979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655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ownloader.disk.yandex.ru/preview/fb062eca17969d037bc58867d05ab60558709ede248b0bd3bb54df3d927dfabb/64a65a81/D1GMTTwQp8AoICCrCz0_tjw1VoKcYlSprix3iUK-bLcZTJTM8pJqvzy5yxnPnke9QLv3OOS7wC8cJevmH37gdQ%3D%3D?uid=0&amp;filename=apctp2017_0.jpg&amp;disposition=inline&amp;hash=&amp;limit=0&amp;content_type=image%2Fjpeg&amp;owner_uid=0&amp;tknv=v2&amp;size=1478x9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972" y="752589"/>
            <a:ext cx="9774057" cy="535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64891" y="6105412"/>
            <a:ext cx="1891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2017 Petersburg</a:t>
            </a:r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3350996" y="3889064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5467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ndico.jinr.ru/event/749/picture/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605" y="488633"/>
            <a:ext cx="7844790" cy="588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246936" y="5344998"/>
            <a:ext cx="1744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2019 at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Dubna</a:t>
            </a:r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4466553" y="3738234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922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He was born in 1965</a:t>
            </a:r>
            <a:endParaRPr lang="ko-KR" altLang="en-US" dirty="0"/>
          </a:p>
        </p:txBody>
      </p:sp>
      <p:pic>
        <p:nvPicPr>
          <p:cNvPr id="4" name="Picture 8" descr="https://syg171047-syg171047.ktcdn.co.kr/Production/preview/2004/11/22/322b4c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776" y="1690688"/>
            <a:ext cx="3714750" cy="444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타원 4"/>
          <p:cNvSpPr/>
          <p:nvPr/>
        </p:nvSpPr>
        <p:spPr>
          <a:xfrm>
            <a:off x="2402227" y="4847379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05821" y="4716713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Mokpo</a:t>
            </a:r>
            <a:endParaRPr lang="ko-KR" altLang="en-US" dirty="0"/>
          </a:p>
        </p:txBody>
      </p:sp>
      <p:grpSp>
        <p:nvGrpSpPr>
          <p:cNvPr id="13" name="그룹 12"/>
          <p:cNvGrpSpPr/>
          <p:nvPr/>
        </p:nvGrpSpPr>
        <p:grpSpPr>
          <a:xfrm rot="1992014">
            <a:off x="4838171" y="3088646"/>
            <a:ext cx="540000" cy="540000"/>
            <a:chOff x="6001789" y="3640974"/>
            <a:chExt cx="540000" cy="540000"/>
          </a:xfrm>
        </p:grpSpPr>
        <p:sp>
          <p:nvSpPr>
            <p:cNvPr id="9" name="눈물 방울 8"/>
            <p:cNvSpPr/>
            <p:nvPr/>
          </p:nvSpPr>
          <p:spPr>
            <a:xfrm rot="8100000">
              <a:off x="6001789" y="3640974"/>
              <a:ext cx="540000" cy="540000"/>
            </a:xfrm>
            <a:prstGeom prst="teardrop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타원 9"/>
            <p:cNvSpPr/>
            <p:nvPr/>
          </p:nvSpPr>
          <p:spPr>
            <a:xfrm>
              <a:off x="6064789" y="3701242"/>
              <a:ext cx="414000" cy="414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25156" y="3651001"/>
              <a:ext cx="505267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800" b="1" dirty="0" smtClean="0">
                  <a:solidFill>
                    <a:srgbClr val="FF0000"/>
                  </a:solidFill>
                </a:rPr>
                <a:t>You</a:t>
              </a:r>
            </a:p>
            <a:p>
              <a:pPr algn="ctr"/>
              <a:r>
                <a:rPr lang="en-US" altLang="ko-KR" sz="800" b="1" dirty="0" smtClean="0">
                  <a:solidFill>
                    <a:srgbClr val="FF0000"/>
                  </a:solidFill>
                </a:rPr>
                <a:t>are</a:t>
              </a:r>
            </a:p>
            <a:p>
              <a:pPr algn="ctr"/>
              <a:r>
                <a:rPr lang="en-US" altLang="ko-KR" sz="1000" b="1" dirty="0" smtClean="0">
                  <a:solidFill>
                    <a:srgbClr val="FF0000"/>
                  </a:solidFill>
                </a:rPr>
                <a:t>HERE</a:t>
              </a:r>
              <a:endParaRPr lang="ko-KR" altLang="en-US" sz="10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984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Seoul National University (1983-1993)</a:t>
            </a:r>
            <a:endParaRPr lang="ko-KR" altLang="en-US" dirty="0"/>
          </a:p>
        </p:txBody>
      </p:sp>
      <p:pic>
        <p:nvPicPr>
          <p:cNvPr id="4" name="Picture 8" descr="https://syg171047-syg171047.ktcdn.co.kr/Production/preview/2004/11/22/322b4c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776" y="1690688"/>
            <a:ext cx="3714750" cy="444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타원 4"/>
          <p:cNvSpPr/>
          <p:nvPr/>
        </p:nvSpPr>
        <p:spPr>
          <a:xfrm>
            <a:off x="2402227" y="4847379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05821" y="4716713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Mokpo</a:t>
            </a:r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2893995" y="2247151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/>
          <p:cNvCxnSpPr/>
          <p:nvPr/>
        </p:nvCxnSpPr>
        <p:spPr>
          <a:xfrm flipV="1">
            <a:off x="2486444" y="2353156"/>
            <a:ext cx="453584" cy="2484796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082566" y="2062485"/>
            <a:ext cx="2821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Seoul National University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110955" y="2328969"/>
            <a:ext cx="26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Department of Physics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686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Post doc. &amp; Visiting Scholar(1993-2010)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5677" y="1380965"/>
            <a:ext cx="9059159" cy="5217775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5231844" y="3991107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60044" y="3808196"/>
            <a:ext cx="12027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Taiwan </a:t>
            </a:r>
          </a:p>
          <a:p>
            <a:r>
              <a:rPr lang="en-US" altLang="ko-KR" dirty="0" smtClean="0"/>
              <a:t>National </a:t>
            </a:r>
          </a:p>
          <a:p>
            <a:r>
              <a:rPr lang="en-US" altLang="ko-KR" dirty="0" smtClean="0"/>
              <a:t>University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83720" y="3346531"/>
            <a:ext cx="13836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/>
              <a:t>Technische</a:t>
            </a:r>
            <a:r>
              <a:rPr lang="en-US" altLang="ko-KR" dirty="0"/>
              <a:t> </a:t>
            </a:r>
            <a:endParaRPr lang="en-US" altLang="ko-KR" dirty="0" smtClean="0"/>
          </a:p>
          <a:p>
            <a:r>
              <a:rPr lang="en-US" altLang="ko-KR" dirty="0" err="1" smtClean="0"/>
              <a:t>Universität</a:t>
            </a:r>
            <a:r>
              <a:rPr lang="en-US" altLang="ko-KR" dirty="0"/>
              <a:t> </a:t>
            </a:r>
            <a:endParaRPr lang="en-US" altLang="ko-KR" dirty="0" smtClean="0"/>
          </a:p>
          <a:p>
            <a:r>
              <a:rPr lang="en-US" altLang="ko-KR" dirty="0" err="1" smtClean="0"/>
              <a:t>München</a:t>
            </a:r>
            <a:endParaRPr lang="ko-KR" altLang="en-US" dirty="0"/>
          </a:p>
        </p:txBody>
      </p:sp>
      <p:sp>
        <p:nvSpPr>
          <p:cNvPr id="8" name="타원 7"/>
          <p:cNvSpPr/>
          <p:nvPr/>
        </p:nvSpPr>
        <p:spPr>
          <a:xfrm>
            <a:off x="2716456" y="3238531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8647485" y="3749149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755485" y="3749149"/>
            <a:ext cx="1531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Texas A &amp; M</a:t>
            </a:r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8837598" y="3621775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933195" y="3360443"/>
            <a:ext cx="2101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Georgia University</a:t>
            </a:r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5264447" y="3579337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60044" y="3318005"/>
            <a:ext cx="1993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Yonsei</a:t>
            </a:r>
            <a:r>
              <a:rPr lang="en-US" altLang="ko-KR" dirty="0" smtClean="0"/>
              <a:t> University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55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Kyungpook</a:t>
            </a:r>
            <a:r>
              <a:rPr lang="en-US" altLang="ko-KR" dirty="0" smtClean="0"/>
              <a:t> Nat’l University (2010- )</a:t>
            </a:r>
            <a:endParaRPr lang="ko-KR" altLang="en-US" dirty="0"/>
          </a:p>
        </p:txBody>
      </p:sp>
      <p:pic>
        <p:nvPicPr>
          <p:cNvPr id="4" name="Picture 8" descr="https://syg171047-syg171047.ktcdn.co.kr/Production/preview/2004/11/22/322b4c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776" y="1690688"/>
            <a:ext cx="3714750" cy="444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타원 4"/>
          <p:cNvSpPr/>
          <p:nvPr/>
        </p:nvSpPr>
        <p:spPr>
          <a:xfrm>
            <a:off x="2402227" y="4847379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05821" y="4716713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Mokpo</a:t>
            </a:r>
            <a:endParaRPr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2893995" y="2247151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082566" y="2062485"/>
            <a:ext cx="2821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Seoul National University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110955" y="2328969"/>
            <a:ext cx="26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Department of Physics </a:t>
            </a:r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4143424" y="3840237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331995" y="3655571"/>
            <a:ext cx="3503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Kyungpook</a:t>
            </a:r>
            <a:r>
              <a:rPr lang="en-US" altLang="ko-KR" dirty="0" smtClean="0"/>
              <a:t> National University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360384" y="3922055"/>
            <a:ext cx="26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Department of Physics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794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Research Works</a:t>
            </a:r>
            <a:endParaRPr lang="ko-KR" altLang="en-US" dirty="0"/>
          </a:p>
        </p:txBody>
      </p:sp>
      <p:pic>
        <p:nvPicPr>
          <p:cNvPr id="4" name="그림 3" descr="화면 캡처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61" y="2146070"/>
            <a:ext cx="3652925" cy="18556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8747" y="1787008"/>
            <a:ext cx="2198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159 research works</a:t>
            </a:r>
            <a:endParaRPr lang="ko-KR" altLang="en-US" dirty="0"/>
          </a:p>
        </p:txBody>
      </p:sp>
      <p:pic>
        <p:nvPicPr>
          <p:cNvPr id="6" name="그림 5" descr="화면 캡처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060" y="2904192"/>
            <a:ext cx="6648590" cy="314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21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324" y="419493"/>
            <a:ext cx="8025353" cy="601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9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860" y="0"/>
            <a:ext cx="4851639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685" y="0"/>
            <a:ext cx="4851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8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48" y="0"/>
            <a:ext cx="4851639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358" y="0"/>
            <a:ext cx="4851639" cy="6858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361" y="0"/>
            <a:ext cx="4851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67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44" y="0"/>
            <a:ext cx="4851639" cy="6858000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55716" y="1820487"/>
            <a:ext cx="3566160" cy="897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442" y="0"/>
            <a:ext cx="4851639" cy="6858000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6716684" y="568036"/>
            <a:ext cx="4297680" cy="897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421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97583" y="666127"/>
            <a:ext cx="10712777" cy="562155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8th Asia-Pacific Conference on Few-Body Problems in Physics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2021.05.01. ~ 05.05., Kanazawa, Japan</a:t>
            </a:r>
            <a:endParaRPr lang="en-US" altLang="ko-KR" sz="2400" kern="0" spc="0" dirty="0" smtClean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APCTP Focus Program in Nuclear Physics 2021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Hadron properties in a nuclear medium from the quark and gluon degrees of freedom, 2021.07.14. ~ 07.24., online.</a:t>
            </a:r>
          </a:p>
          <a:p>
            <a:pPr>
              <a:lnSpc>
                <a:spcPct val="100000"/>
              </a:lnSpc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2nd Precision Studies on QCD at Electron Ion Collider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2021.07.19. ~ 07.23., </a:t>
            </a:r>
            <a:r>
              <a:rPr lang="en-US" altLang="ko-KR" sz="2400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Gyeongju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KFCC brainstorming workshop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Research Trends with Future High-Energy and Nuclear Physics Facilities, 2021.11.12. ~ 11.14., </a:t>
            </a:r>
            <a:r>
              <a:rPr lang="en-US" altLang="ko-KR" sz="2400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Gyeongju</a:t>
            </a:r>
            <a:r>
              <a:rPr lang="en-US" altLang="ko-KR" sz="2400" kern="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sz="2400" kern="0" dirty="0" smtClean="0">
              <a:solidFill>
                <a:srgbClr val="000000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LIGHT CONE 2020/2021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Physics of Hadrons on the Light Front(LC 2021), 2021.11.9. ~ 12.04., </a:t>
            </a:r>
            <a:r>
              <a:rPr lang="en-US" altLang="ko-KR" sz="2400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Jeju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APCTP Workshop on Nuclear Physics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Physics of Excited Hadrons in the Present and Future Facilities, 2022.07.11. ~ 07.16., </a:t>
            </a:r>
            <a:r>
              <a:rPr lang="en-US" altLang="ko-KR" sz="2400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Jeju</a:t>
            </a:r>
            <a:endParaRPr lang="ko-KR" altLang="en-US" sz="2400" kern="0" spc="0" dirty="0" smtClean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  <a:p>
            <a:pPr>
              <a:lnSpc>
                <a:spcPct val="100000"/>
              </a:lnSpc>
            </a:pP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6149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20511" y="625173"/>
            <a:ext cx="117175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APCTP Focus Program in Nuclear Physics 2022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Hadron Physics Opportunities with </a:t>
            </a:r>
            <a:r>
              <a:rPr lang="en-US" altLang="ko-KR" sz="2400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JLab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Energy and Luminosity Upgrade, 2022.07.18. ~ 07.23., Pohang </a:t>
            </a:r>
            <a:endParaRPr lang="ko-KR" altLang="en-US" sz="2400" kern="0" spc="0" dirty="0" smtClean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2nd Joint Canada-APCTP Meeting on Nuclear Theory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2022.08.08. ~ 08.12., TRIUMF, Vancouver, Canada</a:t>
            </a:r>
          </a:p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Workshop on Exotics and Exotic Phenomena in Heavy Ion Collisions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2022.09.29. ~ 10.01, Pohang</a:t>
            </a:r>
            <a:endParaRPr lang="ko-KR" altLang="en-US" sz="2400" kern="0" spc="0" dirty="0" smtClean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en-US" altLang="ko-KR" sz="2400" b="1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Reimei</a:t>
            </a: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Workshop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Polarization Phenomena and Lorentz Symmetry Violation in Dense Matter, 2022.10.06.~10.08, Seoul</a:t>
            </a:r>
            <a:endParaRPr lang="ko-KR" altLang="en-US" sz="2400" kern="0" spc="0" dirty="0" smtClean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APCTP Workshop on the Physics of Electron Ion Collider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2022.11.02.~11.04, Incheon</a:t>
            </a:r>
            <a:endParaRPr lang="ko-KR" altLang="en-US" sz="2400" kern="0" spc="0" dirty="0" smtClean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Baryons 2022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International Conference on the Structure of Baryons, 2022.11.07.~11.11, </a:t>
            </a:r>
            <a:r>
              <a:rPr lang="en-US" altLang="ko-KR" sz="2400" kern="0" dirty="0" err="1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Sevilla</a:t>
            </a:r>
            <a:r>
              <a:rPr lang="en-US" altLang="ko-KR" sz="2400" kern="0" dirty="0" smtClean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Spain</a:t>
            </a:r>
            <a:endParaRPr lang="en-US" altLang="ko-KR" sz="2400" kern="0" spc="0" dirty="0">
              <a:solidFill>
                <a:srgbClr val="000000"/>
              </a:solidFill>
              <a:effectLst/>
              <a:latin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762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808" y="381000"/>
            <a:ext cx="9168384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7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17" y="637658"/>
            <a:ext cx="8365166" cy="5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12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9896392" y="2437335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224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5767451" y="2107397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545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506" y="445417"/>
            <a:ext cx="8952988" cy="5967167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3674700" y="3823074"/>
            <a:ext cx="521980" cy="498607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26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altLang="ko-KR" b="1" dirty="0"/>
              <a:t>Чем люди живы</a:t>
            </a:r>
            <a:endParaRPr lang="ko-KR" altLang="en-US" dirty="0"/>
          </a:p>
        </p:txBody>
      </p:sp>
      <p:pic>
        <p:nvPicPr>
          <p:cNvPr id="4" name="그림 3" descr="화면 캡처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702" y="603957"/>
            <a:ext cx="3621587" cy="53662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1557" y="2140528"/>
            <a:ext cx="42436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What dwells in man?</a:t>
            </a:r>
          </a:p>
          <a:p>
            <a:r>
              <a:rPr lang="en-US" altLang="ko-KR" dirty="0" smtClean="0"/>
              <a:t>What is </a:t>
            </a:r>
            <a:r>
              <a:rPr lang="en-US" altLang="ko-KR" dirty="0" smtClean="0">
                <a:solidFill>
                  <a:srgbClr val="FF0000"/>
                </a:solidFill>
              </a:rPr>
              <a:t>not</a:t>
            </a:r>
            <a:r>
              <a:rPr lang="en-US" altLang="ko-KR" dirty="0" smtClean="0"/>
              <a:t> given to man?</a:t>
            </a:r>
          </a:p>
          <a:p>
            <a:r>
              <a:rPr lang="en-US" altLang="ko-KR" dirty="0" smtClean="0"/>
              <a:t>What do men live by?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447614" y="1408002"/>
            <a:ext cx="2857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altLang="ko-KR" b="0" i="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Лев Николаевич Толстой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296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 smtClean="0"/>
              <a:t>May he rest in Peace!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802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359</Words>
  <Application>Microsoft Office PowerPoint</Application>
  <PresentationFormat>와이드스크린</PresentationFormat>
  <Paragraphs>52</Paragraphs>
  <Slides>24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9" baseType="lpstr">
      <vt:lpstr>굴림</vt:lpstr>
      <vt:lpstr>돋움</vt:lpstr>
      <vt:lpstr>맑은 고딕</vt:lpstr>
      <vt:lpstr>Arial</vt:lpstr>
      <vt:lpstr>Office 테마</vt:lpstr>
      <vt:lpstr>In memory of Yongseok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He was born in 1965</vt:lpstr>
      <vt:lpstr>Seoul National University (1983-1993)</vt:lpstr>
      <vt:lpstr>Post doc. &amp; Visiting Scholar(1993-2010)</vt:lpstr>
      <vt:lpstr>Kyungpook Nat’l University (2010- )</vt:lpstr>
      <vt:lpstr>Research Works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Чем люди живы</vt:lpstr>
      <vt:lpstr>May he rest in Peace!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memory of Yongseok</dc:title>
  <dc:creator>user</dc:creator>
  <cp:lastModifiedBy>user</cp:lastModifiedBy>
  <cp:revision>21</cp:revision>
  <dcterms:created xsi:type="dcterms:W3CDTF">2023-07-04T02:01:30Z</dcterms:created>
  <dcterms:modified xsi:type="dcterms:W3CDTF">2023-07-11T06:41:45Z</dcterms:modified>
</cp:coreProperties>
</file>