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4"/>
  </p:notesMasterIdLst>
  <p:sldIdLst>
    <p:sldId id="256" r:id="rId2"/>
    <p:sldId id="257" r:id="rId3"/>
  </p:sldIdLst>
  <p:sldSz cx="6858000" cy="9906000" type="A4"/>
  <p:notesSz cx="7104063" cy="102346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 roundtripDataSignature="AMtx7miuerWi/CcNPnfxGPPtybRByUcD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223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보통 스타일 2 - 강조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5" d="100"/>
          <a:sy n="75" d="100"/>
        </p:scale>
        <p:origin x="3174"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customschemas.google.com/relationships/presentationmetadata" Target="metadata"/><Relationship Id="rId10" Type="http://schemas.openxmlformats.org/officeDocument/2006/relationships/tableStyles" Target="tableStyles.xml"/><Relationship Id="rId4" Type="http://schemas.openxmlformats.org/officeDocument/2006/relationships/notesMaster" Target="notesMasters/notes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078427" cy="513508"/>
          </a:xfrm>
          <a:prstGeom prst="rect">
            <a:avLst/>
          </a:prstGeom>
          <a:noFill/>
          <a:ln>
            <a:noFill/>
          </a:ln>
        </p:spPr>
        <p:txBody>
          <a:bodyPr spcFirstLastPara="1" wrap="square" lIns="99059" tIns="49516" rIns="99059" bIns="49516" anchor="t" anchorCtr="0">
            <a:noAutofit/>
          </a:bodyPr>
          <a:lstStyle>
            <a:lvl1pPr marR="0" lvl="0" algn="l" rtl="0">
              <a:spcBef>
                <a:spcPts val="0"/>
              </a:spcBef>
              <a:spcAft>
                <a:spcPts val="0"/>
              </a:spcAft>
              <a:buSzPts val="1400"/>
              <a:buNone/>
              <a:defRPr sz="1300" b="0" i="0" u="none" strike="noStrike" cap="none">
                <a:solidFill>
                  <a:schemeClr val="dk1"/>
                </a:solidFill>
                <a:latin typeface="Malgun Gothic"/>
                <a:ea typeface="Malgun Gothic"/>
                <a:cs typeface="Malgun Gothic"/>
                <a:sym typeface="Malgun Gothic"/>
              </a:defRPr>
            </a:lvl1pPr>
            <a:lvl2pPr marR="0" lvl="1"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2pPr>
            <a:lvl3pPr marR="0" lvl="2"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3pPr>
            <a:lvl4pPr marR="0" lvl="3"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4pPr>
            <a:lvl5pPr marR="0" lvl="4"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5pPr>
            <a:lvl6pPr marR="0" lvl="5"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6pPr>
            <a:lvl7pPr marR="0" lvl="6"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7pPr>
            <a:lvl8pPr marR="0" lvl="7"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8pPr>
            <a:lvl9pPr marR="0" lvl="8"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9pPr>
          </a:lstStyle>
          <a:p>
            <a:endParaRPr/>
          </a:p>
        </p:txBody>
      </p:sp>
      <p:sp>
        <p:nvSpPr>
          <p:cNvPr id="4" name="Google Shape;4;n"/>
          <p:cNvSpPr txBox="1">
            <a:spLocks noGrp="1"/>
          </p:cNvSpPr>
          <p:nvPr>
            <p:ph type="dt" idx="10"/>
          </p:nvPr>
        </p:nvSpPr>
        <p:spPr>
          <a:xfrm>
            <a:off x="4023992" y="0"/>
            <a:ext cx="3078427" cy="513508"/>
          </a:xfrm>
          <a:prstGeom prst="rect">
            <a:avLst/>
          </a:prstGeom>
          <a:noFill/>
          <a:ln>
            <a:noFill/>
          </a:ln>
        </p:spPr>
        <p:txBody>
          <a:bodyPr spcFirstLastPara="1" wrap="square" lIns="99059" tIns="49516" rIns="99059" bIns="49516" anchor="t" anchorCtr="0">
            <a:noAutofit/>
          </a:bodyPr>
          <a:lstStyle>
            <a:lvl1pPr marR="0" lvl="0" algn="r" rtl="0">
              <a:spcBef>
                <a:spcPts val="0"/>
              </a:spcBef>
              <a:spcAft>
                <a:spcPts val="0"/>
              </a:spcAft>
              <a:buSzPts val="1400"/>
              <a:buNone/>
              <a:defRPr sz="1300" b="0" i="0" u="none" strike="noStrike" cap="none">
                <a:solidFill>
                  <a:schemeClr val="dk1"/>
                </a:solidFill>
                <a:latin typeface="Malgun Gothic"/>
                <a:ea typeface="Malgun Gothic"/>
                <a:cs typeface="Malgun Gothic"/>
                <a:sym typeface="Malgun Gothic"/>
              </a:defRPr>
            </a:lvl1pPr>
            <a:lvl2pPr marR="0" lvl="1"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2pPr>
            <a:lvl3pPr marR="0" lvl="2"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3pPr>
            <a:lvl4pPr marR="0" lvl="3"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4pPr>
            <a:lvl5pPr marR="0" lvl="4"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5pPr>
            <a:lvl6pPr marR="0" lvl="5"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6pPr>
            <a:lvl7pPr marR="0" lvl="6"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7pPr>
            <a:lvl8pPr marR="0" lvl="7"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8pPr>
            <a:lvl9pPr marR="0" lvl="8"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9pPr>
          </a:lstStyle>
          <a:p>
            <a:endParaRPr/>
          </a:p>
        </p:txBody>
      </p:sp>
      <p:sp>
        <p:nvSpPr>
          <p:cNvPr id="5" name="Google Shape;5;n"/>
          <p:cNvSpPr>
            <a:spLocks noGrp="1" noRot="1" noChangeAspect="1"/>
          </p:cNvSpPr>
          <p:nvPr>
            <p:ph type="sldImg" idx="3"/>
          </p:nvPr>
        </p:nvSpPr>
        <p:spPr>
          <a:xfrm>
            <a:off x="2357438" y="1279525"/>
            <a:ext cx="2389187" cy="34544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710407" y="4925407"/>
            <a:ext cx="5683250" cy="4029879"/>
          </a:xfrm>
          <a:prstGeom prst="rect">
            <a:avLst/>
          </a:prstGeom>
          <a:noFill/>
          <a:ln>
            <a:noFill/>
          </a:ln>
        </p:spPr>
        <p:txBody>
          <a:bodyPr spcFirstLastPara="1" wrap="square" lIns="99059" tIns="49516" rIns="99059" bIns="49516"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1pPr>
            <a:lvl2pPr marL="914400" marR="0" lvl="1"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2pPr>
            <a:lvl3pPr marL="1371600" marR="0" lvl="2"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3pPr>
            <a:lvl4pPr marL="1828800" marR="0" lvl="3"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4pPr>
            <a:lvl5pPr marL="2286000" marR="0" lvl="4"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5pPr>
            <a:lvl6pPr marL="2743200" marR="0" lvl="5"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6pPr>
            <a:lvl7pPr marL="3200400" marR="0" lvl="6"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7pPr>
            <a:lvl8pPr marL="3657600" marR="0" lvl="7"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8pPr>
            <a:lvl9pPr marL="4114800" marR="0" lvl="8" indent="-228600" algn="l" rtl="0">
              <a:spcBef>
                <a:spcPts val="0"/>
              </a:spcBef>
              <a:spcAft>
                <a:spcPts val="0"/>
              </a:spcAft>
              <a:buSzPts val="1400"/>
              <a:buNone/>
              <a:defRPr sz="1200" b="0" i="0" u="none" strike="noStrike" cap="none">
                <a:solidFill>
                  <a:schemeClr val="dk1"/>
                </a:solidFill>
                <a:latin typeface="Malgun Gothic"/>
                <a:ea typeface="Malgun Gothic"/>
                <a:cs typeface="Malgun Gothic"/>
                <a:sym typeface="Malgun Gothic"/>
              </a:defRPr>
            </a:lvl9pPr>
          </a:lstStyle>
          <a:p>
            <a:endParaRPr/>
          </a:p>
        </p:txBody>
      </p:sp>
      <p:sp>
        <p:nvSpPr>
          <p:cNvPr id="7" name="Google Shape;7;n"/>
          <p:cNvSpPr txBox="1">
            <a:spLocks noGrp="1"/>
          </p:cNvSpPr>
          <p:nvPr>
            <p:ph type="ftr" idx="11"/>
          </p:nvPr>
        </p:nvSpPr>
        <p:spPr>
          <a:xfrm>
            <a:off x="0" y="9721107"/>
            <a:ext cx="3078427" cy="513507"/>
          </a:xfrm>
          <a:prstGeom prst="rect">
            <a:avLst/>
          </a:prstGeom>
          <a:noFill/>
          <a:ln>
            <a:noFill/>
          </a:ln>
        </p:spPr>
        <p:txBody>
          <a:bodyPr spcFirstLastPara="1" wrap="square" lIns="99059" tIns="49516" rIns="99059" bIns="49516" anchor="b" anchorCtr="0">
            <a:noAutofit/>
          </a:bodyPr>
          <a:lstStyle>
            <a:lvl1pPr marR="0" lvl="0" algn="l" rtl="0">
              <a:spcBef>
                <a:spcPts val="0"/>
              </a:spcBef>
              <a:spcAft>
                <a:spcPts val="0"/>
              </a:spcAft>
              <a:buSzPts val="1400"/>
              <a:buNone/>
              <a:defRPr sz="1300" b="0" i="0" u="none" strike="noStrike" cap="none">
                <a:solidFill>
                  <a:schemeClr val="dk1"/>
                </a:solidFill>
                <a:latin typeface="Malgun Gothic"/>
                <a:ea typeface="Malgun Gothic"/>
                <a:cs typeface="Malgun Gothic"/>
                <a:sym typeface="Malgun Gothic"/>
              </a:defRPr>
            </a:lvl1pPr>
            <a:lvl2pPr marR="0" lvl="1"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2pPr>
            <a:lvl3pPr marR="0" lvl="2"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3pPr>
            <a:lvl4pPr marR="0" lvl="3"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4pPr>
            <a:lvl5pPr marR="0" lvl="4"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5pPr>
            <a:lvl6pPr marR="0" lvl="5"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6pPr>
            <a:lvl7pPr marR="0" lvl="6"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7pPr>
            <a:lvl8pPr marR="0" lvl="7"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8pPr>
            <a:lvl9pPr marR="0" lvl="8" algn="l" rtl="0">
              <a:spcBef>
                <a:spcPts val="0"/>
              </a:spcBef>
              <a:spcAft>
                <a:spcPts val="0"/>
              </a:spcAft>
              <a:buSzPts val="1400"/>
              <a:buNone/>
              <a:defRPr sz="2000" b="0" i="0" u="none" strike="noStrike" cap="none">
                <a:solidFill>
                  <a:schemeClr val="dk1"/>
                </a:solidFill>
                <a:latin typeface="Malgun Gothic"/>
                <a:ea typeface="Malgun Gothic"/>
                <a:cs typeface="Malgun Gothic"/>
                <a:sym typeface="Malgun Gothic"/>
              </a:defRPr>
            </a:lvl9pPr>
          </a:lstStyle>
          <a:p>
            <a:endParaRPr/>
          </a:p>
        </p:txBody>
      </p:sp>
      <p:sp>
        <p:nvSpPr>
          <p:cNvPr id="8" name="Google Shape;8;n"/>
          <p:cNvSpPr txBox="1">
            <a:spLocks noGrp="1"/>
          </p:cNvSpPr>
          <p:nvPr>
            <p:ph type="sldNum" idx="12"/>
          </p:nvPr>
        </p:nvSpPr>
        <p:spPr>
          <a:xfrm>
            <a:off x="4023992" y="9721107"/>
            <a:ext cx="3078427" cy="513507"/>
          </a:xfrm>
          <a:prstGeom prst="rect">
            <a:avLst/>
          </a:prstGeom>
          <a:noFill/>
          <a:ln>
            <a:noFill/>
          </a:ln>
        </p:spPr>
        <p:txBody>
          <a:bodyPr spcFirstLastPara="1" wrap="square" lIns="99059" tIns="49516" rIns="99059" bIns="49516" anchor="b" anchorCtr="0">
            <a:noAutofit/>
          </a:bodyPr>
          <a:lstStyle/>
          <a:p>
            <a:pPr algn="r"/>
            <a:fld id="{00000000-1234-1234-1234-123412341234}" type="slidenum">
              <a:rPr lang="en-US" sz="1300" smtClean="0">
                <a:solidFill>
                  <a:schemeClr val="dk1"/>
                </a:solidFill>
                <a:latin typeface="Malgun Gothic"/>
                <a:ea typeface="Malgun Gothic"/>
                <a:cs typeface="Malgun Gothic"/>
                <a:sym typeface="Malgun Gothic"/>
              </a:rPr>
              <a:pPr algn="r"/>
              <a:t>‹#›</a:t>
            </a:fld>
            <a:endParaRPr lang="en-US" sz="1300">
              <a:solidFill>
                <a:schemeClr val="dk1"/>
              </a:solidFill>
              <a:latin typeface="Malgun Gothic"/>
              <a:ea typeface="Malgun Gothic"/>
              <a:cs typeface="Malgun Gothic"/>
              <a:sym typeface="Malgun Gothic"/>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2357438" y="1279525"/>
            <a:ext cx="2389187" cy="34544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710407" y="4925407"/>
            <a:ext cx="5683250" cy="4029879"/>
          </a:xfrm>
          <a:prstGeom prst="rect">
            <a:avLst/>
          </a:prstGeom>
          <a:noFill/>
          <a:ln>
            <a:noFill/>
          </a:ln>
        </p:spPr>
        <p:txBody>
          <a:bodyPr spcFirstLastPara="1" wrap="square" lIns="99059" tIns="49516" rIns="99059" bIns="49516" anchor="t" anchorCtr="0">
            <a:noAutofit/>
          </a:bodyPr>
          <a:lstStyle/>
          <a:p>
            <a:pPr marL="0" indent="0"/>
            <a:endParaRPr/>
          </a:p>
        </p:txBody>
      </p:sp>
      <p:sp>
        <p:nvSpPr>
          <p:cNvPr id="87" name="Google Shape;87;p1:notes"/>
          <p:cNvSpPr txBox="1">
            <a:spLocks noGrp="1"/>
          </p:cNvSpPr>
          <p:nvPr>
            <p:ph type="sldNum" idx="12"/>
          </p:nvPr>
        </p:nvSpPr>
        <p:spPr>
          <a:xfrm>
            <a:off x="4023992" y="9721107"/>
            <a:ext cx="3078427" cy="513507"/>
          </a:xfrm>
          <a:prstGeom prst="rect">
            <a:avLst/>
          </a:prstGeom>
          <a:noFill/>
          <a:ln>
            <a:noFill/>
          </a:ln>
        </p:spPr>
        <p:txBody>
          <a:bodyPr spcFirstLastPara="1" wrap="square" lIns="99059" tIns="49516" rIns="99059" bIns="49516" anchor="b" anchorCtr="0">
            <a:noAutofit/>
          </a:bodyPr>
          <a:lstStyle/>
          <a:p>
            <a:pPr algn="r"/>
            <a:fld id="{00000000-1234-1234-1234-123412341234}" type="slidenum">
              <a:rPr lang="en-US"/>
              <a:pPr algn="r"/>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2357438" y="1279525"/>
            <a:ext cx="2389187" cy="34544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710407" y="4925407"/>
            <a:ext cx="5683250" cy="4029879"/>
          </a:xfrm>
          <a:prstGeom prst="rect">
            <a:avLst/>
          </a:prstGeom>
          <a:noFill/>
          <a:ln>
            <a:noFill/>
          </a:ln>
        </p:spPr>
        <p:txBody>
          <a:bodyPr spcFirstLastPara="1" wrap="square" lIns="99059" tIns="49516" rIns="99059" bIns="49516" anchor="t" anchorCtr="0">
            <a:noAutofit/>
          </a:bodyPr>
          <a:lstStyle/>
          <a:p>
            <a:pPr marL="0" indent="0"/>
            <a:endParaRPr/>
          </a:p>
        </p:txBody>
      </p:sp>
      <p:sp>
        <p:nvSpPr>
          <p:cNvPr id="87" name="Google Shape;87;p1:notes"/>
          <p:cNvSpPr txBox="1">
            <a:spLocks noGrp="1"/>
          </p:cNvSpPr>
          <p:nvPr>
            <p:ph type="sldNum" idx="12"/>
          </p:nvPr>
        </p:nvSpPr>
        <p:spPr>
          <a:xfrm>
            <a:off x="4023992" y="9721107"/>
            <a:ext cx="3078427" cy="513507"/>
          </a:xfrm>
          <a:prstGeom prst="rect">
            <a:avLst/>
          </a:prstGeom>
          <a:noFill/>
          <a:ln>
            <a:noFill/>
          </a:ln>
        </p:spPr>
        <p:txBody>
          <a:bodyPr spcFirstLastPara="1" wrap="square" lIns="99059" tIns="49516" rIns="99059" bIns="49516" anchor="b" anchorCtr="0">
            <a:noAutofit/>
          </a:bodyPr>
          <a:lstStyle/>
          <a:p>
            <a:pPr algn="r"/>
            <a:fld id="{00000000-1234-1234-1234-123412341234}" type="slidenum">
              <a:rPr lang="en-US"/>
              <a:pPr algn="r"/>
              <a:t>2</a:t>
            </a:fld>
            <a:endParaRPr/>
          </a:p>
        </p:txBody>
      </p:sp>
    </p:spTree>
    <p:extLst>
      <p:ext uri="{BB962C8B-B14F-4D97-AF65-F5344CB8AC3E}">
        <p14:creationId xmlns:p14="http://schemas.microsoft.com/office/powerpoint/2010/main" val="134284883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제목 슬라이드" type="title">
  <p:cSld name="TITLE">
    <p:spTree>
      <p:nvGrpSpPr>
        <p:cNvPr id="1" name="Shape 15"/>
        <p:cNvGrpSpPr/>
        <p:nvPr/>
      </p:nvGrpSpPr>
      <p:grpSpPr>
        <a:xfrm>
          <a:off x="0" y="0"/>
          <a:ext cx="0" cy="0"/>
          <a:chOff x="0" y="0"/>
          <a:chExt cx="0" cy="0"/>
        </a:xfrm>
      </p:grpSpPr>
      <p:sp>
        <p:nvSpPr>
          <p:cNvPr id="16" name="Google Shape;16;p3"/>
          <p:cNvSpPr txBox="1">
            <a:spLocks noGrp="1"/>
          </p:cNvSpPr>
          <p:nvPr>
            <p:ph type="ctrTitle"/>
          </p:nvPr>
        </p:nvSpPr>
        <p:spPr>
          <a:xfrm>
            <a:off x="514350" y="1621191"/>
            <a:ext cx="5829300" cy="3448756"/>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4500"/>
              <a:buFont typeface="Arial"/>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3"/>
          <p:cNvSpPr txBox="1">
            <a:spLocks noGrp="1"/>
          </p:cNvSpPr>
          <p:nvPr>
            <p:ph type="subTitle" idx="1"/>
          </p:nvPr>
        </p:nvSpPr>
        <p:spPr>
          <a:xfrm>
            <a:off x="857250" y="5202944"/>
            <a:ext cx="5143500" cy="2391656"/>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sp>
        <p:nvSpPr>
          <p:cNvPr id="18" name="Google Shape;18;p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제목 및 내용" type="obj">
  <p:cSld name="OBJECT">
    <p:spTree>
      <p:nvGrpSpPr>
        <p:cNvPr id="1" name="Shape 21"/>
        <p:cNvGrpSpPr/>
        <p:nvPr/>
      </p:nvGrpSpPr>
      <p:grpSpPr>
        <a:xfrm>
          <a:off x="0" y="0"/>
          <a:ext cx="0" cy="0"/>
          <a:chOff x="0" y="0"/>
          <a:chExt cx="0" cy="0"/>
        </a:xfrm>
      </p:grpSpPr>
      <p:sp>
        <p:nvSpPr>
          <p:cNvPr id="22" name="Google Shape;22;p4"/>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4"/>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4" name="Google Shape;24;p4"/>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4"/>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4"/>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구역 머리글" type="secHead">
  <p:cSld name="SECTION_HEADER">
    <p:spTree>
      <p:nvGrpSpPr>
        <p:cNvPr id="1" name="Shape 27"/>
        <p:cNvGrpSpPr/>
        <p:nvPr/>
      </p:nvGrpSpPr>
      <p:grpSpPr>
        <a:xfrm>
          <a:off x="0" y="0"/>
          <a:ext cx="0" cy="0"/>
          <a:chOff x="0" y="0"/>
          <a:chExt cx="0" cy="0"/>
        </a:xfrm>
      </p:grpSpPr>
      <p:sp>
        <p:nvSpPr>
          <p:cNvPr id="28" name="Google Shape;28;p5"/>
          <p:cNvSpPr txBox="1">
            <a:spLocks noGrp="1"/>
          </p:cNvSpPr>
          <p:nvPr>
            <p:ph type="title"/>
          </p:nvPr>
        </p:nvSpPr>
        <p:spPr>
          <a:xfrm>
            <a:off x="467916" y="2469624"/>
            <a:ext cx="5915025" cy="412062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4500"/>
              <a:buFont typeface="Arial"/>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5"/>
          <p:cNvSpPr txBox="1">
            <a:spLocks noGrp="1"/>
          </p:cNvSpPr>
          <p:nvPr>
            <p:ph type="body" idx="1"/>
          </p:nvPr>
        </p:nvSpPr>
        <p:spPr>
          <a:xfrm>
            <a:off x="467916" y="6629226"/>
            <a:ext cx="5915025" cy="216693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800"/>
              <a:buNone/>
              <a:defRPr sz="1800">
                <a:solidFill>
                  <a:schemeClr val="dk1"/>
                </a:solidFill>
              </a:defRPr>
            </a:lvl1pPr>
            <a:lvl2pPr marL="914400" lvl="1" indent="-228600" algn="l">
              <a:lnSpc>
                <a:spcPct val="90000"/>
              </a:lnSpc>
              <a:spcBef>
                <a:spcPts val="375"/>
              </a:spcBef>
              <a:spcAft>
                <a:spcPts val="0"/>
              </a:spcAft>
              <a:buClr>
                <a:srgbClr val="888888"/>
              </a:buClr>
              <a:buSzPts val="1500"/>
              <a:buNone/>
              <a:defRPr sz="1500">
                <a:solidFill>
                  <a:srgbClr val="888888"/>
                </a:solidFill>
              </a:defRPr>
            </a:lvl2pPr>
            <a:lvl3pPr marL="1371600" lvl="2" indent="-228600" algn="l">
              <a:lnSpc>
                <a:spcPct val="90000"/>
              </a:lnSpc>
              <a:spcBef>
                <a:spcPts val="375"/>
              </a:spcBef>
              <a:spcAft>
                <a:spcPts val="0"/>
              </a:spcAft>
              <a:buClr>
                <a:srgbClr val="888888"/>
              </a:buClr>
              <a:buSzPts val="1350"/>
              <a:buNone/>
              <a:defRPr sz="1350">
                <a:solidFill>
                  <a:srgbClr val="888888"/>
                </a:solidFill>
              </a:defRPr>
            </a:lvl3pPr>
            <a:lvl4pPr marL="1828800" lvl="3" indent="-228600" algn="l">
              <a:lnSpc>
                <a:spcPct val="90000"/>
              </a:lnSpc>
              <a:spcBef>
                <a:spcPts val="375"/>
              </a:spcBef>
              <a:spcAft>
                <a:spcPts val="0"/>
              </a:spcAft>
              <a:buClr>
                <a:srgbClr val="888888"/>
              </a:buClr>
              <a:buSzPts val="1200"/>
              <a:buNone/>
              <a:defRPr sz="1200">
                <a:solidFill>
                  <a:srgbClr val="888888"/>
                </a:solidFill>
              </a:defRPr>
            </a:lvl4pPr>
            <a:lvl5pPr marL="2286000" lvl="4" indent="-228600" algn="l">
              <a:lnSpc>
                <a:spcPct val="90000"/>
              </a:lnSpc>
              <a:spcBef>
                <a:spcPts val="375"/>
              </a:spcBef>
              <a:spcAft>
                <a:spcPts val="0"/>
              </a:spcAft>
              <a:buClr>
                <a:srgbClr val="888888"/>
              </a:buClr>
              <a:buSzPts val="1200"/>
              <a:buNone/>
              <a:defRPr sz="1200">
                <a:solidFill>
                  <a:srgbClr val="888888"/>
                </a:solidFill>
              </a:defRPr>
            </a:lvl5pPr>
            <a:lvl6pPr marL="2743200" lvl="5" indent="-228600" algn="l">
              <a:lnSpc>
                <a:spcPct val="90000"/>
              </a:lnSpc>
              <a:spcBef>
                <a:spcPts val="375"/>
              </a:spcBef>
              <a:spcAft>
                <a:spcPts val="0"/>
              </a:spcAft>
              <a:buClr>
                <a:srgbClr val="888888"/>
              </a:buClr>
              <a:buSzPts val="1200"/>
              <a:buNone/>
              <a:defRPr sz="1200">
                <a:solidFill>
                  <a:srgbClr val="888888"/>
                </a:solidFill>
              </a:defRPr>
            </a:lvl6pPr>
            <a:lvl7pPr marL="3200400" lvl="6" indent="-228600" algn="l">
              <a:lnSpc>
                <a:spcPct val="90000"/>
              </a:lnSpc>
              <a:spcBef>
                <a:spcPts val="375"/>
              </a:spcBef>
              <a:spcAft>
                <a:spcPts val="0"/>
              </a:spcAft>
              <a:buClr>
                <a:srgbClr val="888888"/>
              </a:buClr>
              <a:buSzPts val="1200"/>
              <a:buNone/>
              <a:defRPr sz="1200">
                <a:solidFill>
                  <a:srgbClr val="888888"/>
                </a:solidFill>
              </a:defRPr>
            </a:lvl7pPr>
            <a:lvl8pPr marL="3657600" lvl="7" indent="-228600" algn="l">
              <a:lnSpc>
                <a:spcPct val="90000"/>
              </a:lnSpc>
              <a:spcBef>
                <a:spcPts val="375"/>
              </a:spcBef>
              <a:spcAft>
                <a:spcPts val="0"/>
              </a:spcAft>
              <a:buClr>
                <a:srgbClr val="888888"/>
              </a:buClr>
              <a:buSzPts val="1200"/>
              <a:buNone/>
              <a:defRPr sz="1200">
                <a:solidFill>
                  <a:srgbClr val="888888"/>
                </a:solidFill>
              </a:defRPr>
            </a:lvl8pPr>
            <a:lvl9pPr marL="4114800" lvl="8" indent="-228600" algn="l">
              <a:lnSpc>
                <a:spcPct val="90000"/>
              </a:lnSpc>
              <a:spcBef>
                <a:spcPts val="375"/>
              </a:spcBef>
              <a:spcAft>
                <a:spcPts val="0"/>
              </a:spcAft>
              <a:buClr>
                <a:srgbClr val="888888"/>
              </a:buClr>
              <a:buSzPts val="1200"/>
              <a:buNone/>
              <a:defRPr sz="1200">
                <a:solidFill>
                  <a:srgbClr val="888888"/>
                </a:solidFill>
              </a:defRPr>
            </a:lvl9pPr>
          </a:lstStyle>
          <a:p>
            <a:endParaRPr/>
          </a:p>
        </p:txBody>
      </p:sp>
      <p:sp>
        <p:nvSpPr>
          <p:cNvPr id="30" name="Google Shape;30;p5"/>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5"/>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5"/>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콘텐츠 2개" type="twoObj">
  <p:cSld name="TWO_OBJECTS">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6"/>
          <p:cNvSpPr txBox="1">
            <a:spLocks noGrp="1"/>
          </p:cNvSpPr>
          <p:nvPr>
            <p:ph type="body" idx="1"/>
          </p:nvPr>
        </p:nvSpPr>
        <p:spPr>
          <a:xfrm>
            <a:off x="471488"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6" name="Google Shape;36;p6"/>
          <p:cNvSpPr txBox="1">
            <a:spLocks noGrp="1"/>
          </p:cNvSpPr>
          <p:nvPr>
            <p:ph type="body" idx="2"/>
          </p:nvPr>
        </p:nvSpPr>
        <p:spPr>
          <a:xfrm>
            <a:off x="3471863" y="2637014"/>
            <a:ext cx="2914650" cy="6285266"/>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37" name="Google Shape;37;p6"/>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6"/>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6"/>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비교" type="twoTxTwoObj">
  <p:cSld name="TWO_OBJECTS_WITH_TEXT">
    <p:spTree>
      <p:nvGrpSpPr>
        <p:cNvPr id="1" name="Shape 40"/>
        <p:cNvGrpSpPr/>
        <p:nvPr/>
      </p:nvGrpSpPr>
      <p:grpSpPr>
        <a:xfrm>
          <a:off x="0" y="0"/>
          <a:ext cx="0" cy="0"/>
          <a:chOff x="0" y="0"/>
          <a:chExt cx="0" cy="0"/>
        </a:xfrm>
      </p:grpSpPr>
      <p:sp>
        <p:nvSpPr>
          <p:cNvPr id="41" name="Google Shape;41;p7"/>
          <p:cNvSpPr txBox="1">
            <a:spLocks noGrp="1"/>
          </p:cNvSpPr>
          <p:nvPr>
            <p:ph type="title"/>
          </p:nvPr>
        </p:nvSpPr>
        <p:spPr>
          <a:xfrm>
            <a:off x="472381"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7"/>
          <p:cNvSpPr txBox="1">
            <a:spLocks noGrp="1"/>
          </p:cNvSpPr>
          <p:nvPr>
            <p:ph type="body" idx="1"/>
          </p:nvPr>
        </p:nvSpPr>
        <p:spPr>
          <a:xfrm>
            <a:off x="472381" y="2428347"/>
            <a:ext cx="2901255"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3" name="Google Shape;43;p7"/>
          <p:cNvSpPr txBox="1">
            <a:spLocks noGrp="1"/>
          </p:cNvSpPr>
          <p:nvPr>
            <p:ph type="body" idx="2"/>
          </p:nvPr>
        </p:nvSpPr>
        <p:spPr>
          <a:xfrm>
            <a:off x="472381" y="3618442"/>
            <a:ext cx="2901255"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4" name="Google Shape;44;p7"/>
          <p:cNvSpPr txBox="1">
            <a:spLocks noGrp="1"/>
          </p:cNvSpPr>
          <p:nvPr>
            <p:ph type="body" idx="3"/>
          </p:nvPr>
        </p:nvSpPr>
        <p:spPr>
          <a:xfrm>
            <a:off x="3471863" y="2428347"/>
            <a:ext cx="2915543" cy="1190095"/>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750"/>
              </a:spcBef>
              <a:spcAft>
                <a:spcPts val="0"/>
              </a:spcAft>
              <a:buClr>
                <a:schemeClr val="dk1"/>
              </a:buClr>
              <a:buSzPts val="1800"/>
              <a:buNone/>
              <a:defRPr sz="1800" b="1"/>
            </a:lvl1pPr>
            <a:lvl2pPr marL="914400" lvl="1" indent="-228600" algn="l">
              <a:lnSpc>
                <a:spcPct val="90000"/>
              </a:lnSpc>
              <a:spcBef>
                <a:spcPts val="375"/>
              </a:spcBef>
              <a:spcAft>
                <a:spcPts val="0"/>
              </a:spcAft>
              <a:buClr>
                <a:schemeClr val="dk1"/>
              </a:buClr>
              <a:buSzPts val="1500"/>
              <a:buNone/>
              <a:defRPr sz="1500" b="1"/>
            </a:lvl2pPr>
            <a:lvl3pPr marL="1371600" lvl="2" indent="-228600" algn="l">
              <a:lnSpc>
                <a:spcPct val="90000"/>
              </a:lnSpc>
              <a:spcBef>
                <a:spcPts val="375"/>
              </a:spcBef>
              <a:spcAft>
                <a:spcPts val="0"/>
              </a:spcAft>
              <a:buClr>
                <a:schemeClr val="dk1"/>
              </a:buClr>
              <a:buSzPts val="1350"/>
              <a:buNone/>
              <a:defRPr sz="1350" b="1"/>
            </a:lvl3pPr>
            <a:lvl4pPr marL="1828800" lvl="3" indent="-228600" algn="l">
              <a:lnSpc>
                <a:spcPct val="90000"/>
              </a:lnSpc>
              <a:spcBef>
                <a:spcPts val="375"/>
              </a:spcBef>
              <a:spcAft>
                <a:spcPts val="0"/>
              </a:spcAft>
              <a:buClr>
                <a:schemeClr val="dk1"/>
              </a:buClr>
              <a:buSzPts val="1200"/>
              <a:buNone/>
              <a:defRPr sz="1200" b="1"/>
            </a:lvl4pPr>
            <a:lvl5pPr marL="2286000" lvl="4" indent="-228600" algn="l">
              <a:lnSpc>
                <a:spcPct val="90000"/>
              </a:lnSpc>
              <a:spcBef>
                <a:spcPts val="375"/>
              </a:spcBef>
              <a:spcAft>
                <a:spcPts val="0"/>
              </a:spcAft>
              <a:buClr>
                <a:schemeClr val="dk1"/>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5" name="Google Shape;45;p7"/>
          <p:cNvSpPr txBox="1">
            <a:spLocks noGrp="1"/>
          </p:cNvSpPr>
          <p:nvPr>
            <p:ph type="body" idx="4"/>
          </p:nvPr>
        </p:nvSpPr>
        <p:spPr>
          <a:xfrm>
            <a:off x="3471863" y="3618442"/>
            <a:ext cx="2915543" cy="5322183"/>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6" name="Google Shape;46;p7"/>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7"/>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7"/>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제목만" type="titleOnly">
  <p:cSld name="TITLE_ONLY">
    <p:spTree>
      <p:nvGrpSpPr>
        <p:cNvPr id="1" name="Shape 49"/>
        <p:cNvGrpSpPr/>
        <p:nvPr/>
      </p:nvGrpSpPr>
      <p:grpSpPr>
        <a:xfrm>
          <a:off x="0" y="0"/>
          <a:ext cx="0" cy="0"/>
          <a:chOff x="0" y="0"/>
          <a:chExt cx="0" cy="0"/>
        </a:xfrm>
      </p:grpSpPr>
      <p:sp>
        <p:nvSpPr>
          <p:cNvPr id="50" name="Google Shape;50;p8"/>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8"/>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8"/>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8"/>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빈 화면" type="blank">
  <p:cSld name="BLANK">
    <p:spTree>
      <p:nvGrpSpPr>
        <p:cNvPr id="1" name="Shape 54"/>
        <p:cNvGrpSpPr/>
        <p:nvPr/>
      </p:nvGrpSpPr>
      <p:grpSpPr>
        <a:xfrm>
          <a:off x="0" y="0"/>
          <a:ext cx="0" cy="0"/>
          <a:chOff x="0" y="0"/>
          <a:chExt cx="0" cy="0"/>
        </a:xfrm>
      </p:grpSpPr>
      <p:sp>
        <p:nvSpPr>
          <p:cNvPr id="55" name="Google Shape;55;p9"/>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9"/>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9"/>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캡션 있는 콘텐츠" type="objTx">
  <p:cSld name="OBJECT_WITH_CAPTION_TEXT">
    <p:spTree>
      <p:nvGrpSpPr>
        <p:cNvPr id="1" name="Shape 58"/>
        <p:cNvGrpSpPr/>
        <p:nvPr/>
      </p:nvGrpSpPr>
      <p:grpSpPr>
        <a:xfrm>
          <a:off x="0" y="0"/>
          <a:ext cx="0" cy="0"/>
          <a:chOff x="0" y="0"/>
          <a:chExt cx="0" cy="0"/>
        </a:xfrm>
      </p:grpSpPr>
      <p:sp>
        <p:nvSpPr>
          <p:cNvPr id="59" name="Google Shape;59;p10"/>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Arial"/>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10"/>
          <p:cNvSpPr txBox="1">
            <a:spLocks noGrp="1"/>
          </p:cNvSpPr>
          <p:nvPr>
            <p:ph type="body" idx="1"/>
          </p:nvPr>
        </p:nvSpPr>
        <p:spPr>
          <a:xfrm>
            <a:off x="2915543" y="1426283"/>
            <a:ext cx="3471863" cy="7039681"/>
          </a:xfrm>
          <a:prstGeom prst="rect">
            <a:avLst/>
          </a:prstGeom>
          <a:noFill/>
          <a:ln>
            <a:noFill/>
          </a:ln>
        </p:spPr>
        <p:txBody>
          <a:bodyPr spcFirstLastPara="1" wrap="square" lIns="91425" tIns="45700" rIns="91425" bIns="45700" anchor="t" anchorCtr="0">
            <a:normAutofit/>
          </a:bodyPr>
          <a:lstStyle>
            <a:lvl1pPr marL="457200" lvl="0" indent="-381000" algn="l">
              <a:lnSpc>
                <a:spcPct val="90000"/>
              </a:lnSpc>
              <a:spcBef>
                <a:spcPts val="750"/>
              </a:spcBef>
              <a:spcAft>
                <a:spcPts val="0"/>
              </a:spcAft>
              <a:buClr>
                <a:schemeClr val="dk1"/>
              </a:buClr>
              <a:buSzPts val="2400"/>
              <a:buChar char="•"/>
              <a:defRPr sz="2400"/>
            </a:lvl1pPr>
            <a:lvl2pPr marL="914400" lvl="1" indent="-361950" algn="l">
              <a:lnSpc>
                <a:spcPct val="90000"/>
              </a:lnSpc>
              <a:spcBef>
                <a:spcPts val="375"/>
              </a:spcBef>
              <a:spcAft>
                <a:spcPts val="0"/>
              </a:spcAft>
              <a:buClr>
                <a:schemeClr val="dk1"/>
              </a:buClr>
              <a:buSzPts val="2100"/>
              <a:buChar char="•"/>
              <a:defRPr sz="2100"/>
            </a:lvl2pPr>
            <a:lvl3pPr marL="1371600" lvl="2" indent="-342900" algn="l">
              <a:lnSpc>
                <a:spcPct val="90000"/>
              </a:lnSpc>
              <a:spcBef>
                <a:spcPts val="375"/>
              </a:spcBef>
              <a:spcAft>
                <a:spcPts val="0"/>
              </a:spcAft>
              <a:buClr>
                <a:schemeClr val="dk1"/>
              </a:buClr>
              <a:buSzPts val="1800"/>
              <a:buChar char="•"/>
              <a:defRPr sz="1800"/>
            </a:lvl3pPr>
            <a:lvl4pPr marL="1828800" lvl="3" indent="-323850" algn="l">
              <a:lnSpc>
                <a:spcPct val="90000"/>
              </a:lnSpc>
              <a:spcBef>
                <a:spcPts val="375"/>
              </a:spcBef>
              <a:spcAft>
                <a:spcPts val="0"/>
              </a:spcAft>
              <a:buClr>
                <a:schemeClr val="dk1"/>
              </a:buClr>
              <a:buSzPts val="1500"/>
              <a:buChar char="•"/>
              <a:defRPr sz="1500"/>
            </a:lvl4pPr>
            <a:lvl5pPr marL="2286000" lvl="4" indent="-323850" algn="l">
              <a:lnSpc>
                <a:spcPct val="90000"/>
              </a:lnSpc>
              <a:spcBef>
                <a:spcPts val="375"/>
              </a:spcBef>
              <a:spcAft>
                <a:spcPts val="0"/>
              </a:spcAft>
              <a:buClr>
                <a:schemeClr val="dk1"/>
              </a:buClr>
              <a:buSzPts val="1500"/>
              <a:buChar char="•"/>
              <a:defRPr sz="1500"/>
            </a:lvl5pPr>
            <a:lvl6pPr marL="2743200" lvl="5" indent="-323850" algn="l">
              <a:lnSpc>
                <a:spcPct val="90000"/>
              </a:lnSpc>
              <a:spcBef>
                <a:spcPts val="375"/>
              </a:spcBef>
              <a:spcAft>
                <a:spcPts val="0"/>
              </a:spcAft>
              <a:buClr>
                <a:schemeClr val="dk1"/>
              </a:buClr>
              <a:buSzPts val="1500"/>
              <a:buChar char="•"/>
              <a:defRPr sz="1500"/>
            </a:lvl6pPr>
            <a:lvl7pPr marL="3200400" lvl="6" indent="-323850" algn="l">
              <a:lnSpc>
                <a:spcPct val="90000"/>
              </a:lnSpc>
              <a:spcBef>
                <a:spcPts val="375"/>
              </a:spcBef>
              <a:spcAft>
                <a:spcPts val="0"/>
              </a:spcAft>
              <a:buClr>
                <a:schemeClr val="dk1"/>
              </a:buClr>
              <a:buSzPts val="1500"/>
              <a:buChar char="•"/>
              <a:defRPr sz="1500"/>
            </a:lvl7pPr>
            <a:lvl8pPr marL="3657600" lvl="7" indent="-323850" algn="l">
              <a:lnSpc>
                <a:spcPct val="90000"/>
              </a:lnSpc>
              <a:spcBef>
                <a:spcPts val="375"/>
              </a:spcBef>
              <a:spcAft>
                <a:spcPts val="0"/>
              </a:spcAft>
              <a:buClr>
                <a:schemeClr val="dk1"/>
              </a:buClr>
              <a:buSzPts val="1500"/>
              <a:buChar char="•"/>
              <a:defRPr sz="1500"/>
            </a:lvl8pPr>
            <a:lvl9pPr marL="4114800" lvl="8" indent="-323850" algn="l">
              <a:lnSpc>
                <a:spcPct val="90000"/>
              </a:lnSpc>
              <a:spcBef>
                <a:spcPts val="375"/>
              </a:spcBef>
              <a:spcAft>
                <a:spcPts val="0"/>
              </a:spcAft>
              <a:buClr>
                <a:schemeClr val="dk1"/>
              </a:buClr>
              <a:buSzPts val="1500"/>
              <a:buChar char="•"/>
              <a:defRPr sz="1500"/>
            </a:lvl9pPr>
          </a:lstStyle>
          <a:p>
            <a:endParaRPr/>
          </a:p>
        </p:txBody>
      </p:sp>
      <p:sp>
        <p:nvSpPr>
          <p:cNvPr id="61" name="Google Shape;61;p10"/>
          <p:cNvSpPr txBox="1">
            <a:spLocks noGrp="1"/>
          </p:cNvSpPr>
          <p:nvPr>
            <p:ph type="body" idx="2"/>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2" name="Google Shape;62;p10"/>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10"/>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10"/>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캡션 있는 그림" type="picTx">
  <p:cSld name="PICTURE_WITH_CAPTION_TEXT">
    <p:spTree>
      <p:nvGrpSpPr>
        <p:cNvPr id="1" name="Shape 65"/>
        <p:cNvGrpSpPr/>
        <p:nvPr/>
      </p:nvGrpSpPr>
      <p:grpSpPr>
        <a:xfrm>
          <a:off x="0" y="0"/>
          <a:ext cx="0" cy="0"/>
          <a:chOff x="0" y="0"/>
          <a:chExt cx="0" cy="0"/>
        </a:xfrm>
      </p:grpSpPr>
      <p:sp>
        <p:nvSpPr>
          <p:cNvPr id="66" name="Google Shape;66;p11"/>
          <p:cNvSpPr txBox="1">
            <a:spLocks noGrp="1"/>
          </p:cNvSpPr>
          <p:nvPr>
            <p:ph type="title"/>
          </p:nvPr>
        </p:nvSpPr>
        <p:spPr>
          <a:xfrm>
            <a:off x="472381" y="660400"/>
            <a:ext cx="2211884" cy="23114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2400"/>
              <a:buFont typeface="Arial"/>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11"/>
          <p:cNvSpPr>
            <a:spLocks noGrp="1"/>
          </p:cNvSpPr>
          <p:nvPr>
            <p:ph type="pic" idx="2"/>
          </p:nvPr>
        </p:nvSpPr>
        <p:spPr>
          <a:xfrm>
            <a:off x="2915543" y="1426283"/>
            <a:ext cx="3471863" cy="7039681"/>
          </a:xfrm>
          <a:prstGeom prst="rect">
            <a:avLst/>
          </a:prstGeom>
          <a:noFill/>
          <a:ln>
            <a:noFill/>
          </a:ln>
        </p:spPr>
        <p:txBody>
          <a:bodyPr spcFirstLastPara="1" wrap="square" lIns="91425" tIns="45700" rIns="91425" bIns="45700" anchor="t" anchorCtr="0">
            <a:normAutofit/>
          </a:bodyPr>
          <a:lstStyle>
            <a:lvl1pPr marR="0" lvl="0" algn="l" rtl="0">
              <a:lnSpc>
                <a:spcPct val="90000"/>
              </a:lnSpc>
              <a:spcBef>
                <a:spcPts val="750"/>
              </a:spcBef>
              <a:spcAft>
                <a:spcPts val="0"/>
              </a:spcAft>
              <a:buClr>
                <a:schemeClr val="dk1"/>
              </a:buClr>
              <a:buSzPts val="2400"/>
              <a:buFont typeface="Arial"/>
              <a:buNone/>
              <a:defRPr sz="2400" b="0" i="0" u="none" strike="noStrike" cap="none">
                <a:solidFill>
                  <a:schemeClr val="dk1"/>
                </a:solidFill>
                <a:latin typeface="Arial"/>
                <a:ea typeface="Arial"/>
                <a:cs typeface="Arial"/>
                <a:sym typeface="Arial"/>
              </a:defRPr>
            </a:lvl1pPr>
            <a:lvl2pPr marR="0" lvl="1" algn="l" rtl="0">
              <a:lnSpc>
                <a:spcPct val="90000"/>
              </a:lnSpc>
              <a:spcBef>
                <a:spcPts val="375"/>
              </a:spcBef>
              <a:spcAft>
                <a:spcPts val="0"/>
              </a:spcAft>
              <a:buClr>
                <a:schemeClr val="dk1"/>
              </a:buClr>
              <a:buSzPts val="2100"/>
              <a:buFont typeface="Arial"/>
              <a:buNone/>
              <a:defRPr sz="2100" b="0" i="0" u="none" strike="noStrike" cap="none">
                <a:solidFill>
                  <a:schemeClr val="dk1"/>
                </a:solidFill>
                <a:latin typeface="Arial"/>
                <a:ea typeface="Arial"/>
                <a:cs typeface="Arial"/>
                <a:sym typeface="Arial"/>
              </a:defRPr>
            </a:lvl2pPr>
            <a:lvl3pPr marR="0" lvl="2" algn="l" rtl="0">
              <a:lnSpc>
                <a:spcPct val="90000"/>
              </a:lnSpc>
              <a:spcBef>
                <a:spcPts val="375"/>
              </a:spcBef>
              <a:spcAft>
                <a:spcPts val="0"/>
              </a:spcAft>
              <a:buClr>
                <a:schemeClr val="dk1"/>
              </a:buClr>
              <a:buSzPts val="1800"/>
              <a:buFont typeface="Arial"/>
              <a:buNone/>
              <a:defRPr sz="1800" b="0" i="0" u="none" strike="noStrike" cap="none">
                <a:solidFill>
                  <a:schemeClr val="dk1"/>
                </a:solidFill>
                <a:latin typeface="Arial"/>
                <a:ea typeface="Arial"/>
                <a:cs typeface="Arial"/>
                <a:sym typeface="Arial"/>
              </a:defRPr>
            </a:lvl3pPr>
            <a:lvl4pPr marR="0" lvl="3"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4pPr>
            <a:lvl5pPr marR="0" lvl="4"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5pPr>
            <a:lvl6pPr marR="0" lvl="5"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6pPr>
            <a:lvl7pPr marR="0" lvl="6"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7pPr>
            <a:lvl8pPr marR="0" lvl="7"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8pPr>
            <a:lvl9pPr marR="0" lvl="8" algn="l" rtl="0">
              <a:lnSpc>
                <a:spcPct val="90000"/>
              </a:lnSpc>
              <a:spcBef>
                <a:spcPts val="375"/>
              </a:spcBef>
              <a:spcAft>
                <a:spcPts val="0"/>
              </a:spcAft>
              <a:buClr>
                <a:schemeClr val="dk1"/>
              </a:buClr>
              <a:buSzPts val="1500"/>
              <a:buFont typeface="Arial"/>
              <a:buNone/>
              <a:defRPr sz="1500" b="0" i="0" u="none" strike="noStrike" cap="none">
                <a:solidFill>
                  <a:schemeClr val="dk1"/>
                </a:solidFill>
                <a:latin typeface="Arial"/>
                <a:ea typeface="Arial"/>
                <a:cs typeface="Arial"/>
                <a:sym typeface="Arial"/>
              </a:defRPr>
            </a:lvl9pPr>
          </a:lstStyle>
          <a:p>
            <a:endParaRPr/>
          </a:p>
        </p:txBody>
      </p:sp>
      <p:sp>
        <p:nvSpPr>
          <p:cNvPr id="68" name="Google Shape;68;p11"/>
          <p:cNvSpPr txBox="1">
            <a:spLocks noGrp="1"/>
          </p:cNvSpPr>
          <p:nvPr>
            <p:ph type="body" idx="1"/>
          </p:nvPr>
        </p:nvSpPr>
        <p:spPr>
          <a:xfrm>
            <a:off x="472381" y="2971800"/>
            <a:ext cx="2211884" cy="550562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dk1"/>
              </a:buClr>
              <a:buSzPts val="1200"/>
              <a:buNone/>
              <a:defRPr sz="1200"/>
            </a:lvl1pPr>
            <a:lvl2pPr marL="914400" lvl="1" indent="-228600" algn="l">
              <a:lnSpc>
                <a:spcPct val="90000"/>
              </a:lnSpc>
              <a:spcBef>
                <a:spcPts val="375"/>
              </a:spcBef>
              <a:spcAft>
                <a:spcPts val="0"/>
              </a:spcAft>
              <a:buClr>
                <a:schemeClr val="dk1"/>
              </a:buClr>
              <a:buSzPts val="1050"/>
              <a:buNone/>
              <a:defRPr sz="1050"/>
            </a:lvl2pPr>
            <a:lvl3pPr marL="1371600" lvl="2" indent="-228600" algn="l">
              <a:lnSpc>
                <a:spcPct val="90000"/>
              </a:lnSpc>
              <a:spcBef>
                <a:spcPts val="375"/>
              </a:spcBef>
              <a:spcAft>
                <a:spcPts val="0"/>
              </a:spcAft>
              <a:buClr>
                <a:schemeClr val="dk1"/>
              </a:buClr>
              <a:buSzPts val="900"/>
              <a:buNone/>
              <a:defRPr sz="900"/>
            </a:lvl3pPr>
            <a:lvl4pPr marL="1828800" lvl="3" indent="-228600" algn="l">
              <a:lnSpc>
                <a:spcPct val="90000"/>
              </a:lnSpc>
              <a:spcBef>
                <a:spcPts val="375"/>
              </a:spcBef>
              <a:spcAft>
                <a:spcPts val="0"/>
              </a:spcAft>
              <a:buClr>
                <a:schemeClr val="dk1"/>
              </a:buClr>
              <a:buSzPts val="750"/>
              <a:buNone/>
              <a:defRPr sz="750"/>
            </a:lvl4pPr>
            <a:lvl5pPr marL="2286000" lvl="4" indent="-228600" algn="l">
              <a:lnSpc>
                <a:spcPct val="90000"/>
              </a:lnSpc>
              <a:spcBef>
                <a:spcPts val="375"/>
              </a:spcBef>
              <a:spcAft>
                <a:spcPts val="0"/>
              </a:spcAft>
              <a:buClr>
                <a:schemeClr val="dk1"/>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69" name="Google Shape;69;p11"/>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11"/>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11"/>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제목 및 세로 텍스트" type="vertTx">
  <p:cSld name="VERTICAL_TEXT">
    <p:spTree>
      <p:nvGrpSpPr>
        <p:cNvPr id="1" name="Shape 72"/>
        <p:cNvGrpSpPr/>
        <p:nvPr/>
      </p:nvGrpSpPr>
      <p:grpSpPr>
        <a:xfrm>
          <a:off x="0" y="0"/>
          <a:ext cx="0" cy="0"/>
          <a:chOff x="0" y="0"/>
          <a:chExt cx="0" cy="0"/>
        </a:xfrm>
      </p:grpSpPr>
      <p:sp>
        <p:nvSpPr>
          <p:cNvPr id="73" name="Google Shape;73;p12"/>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12"/>
          <p:cNvSpPr txBox="1">
            <a:spLocks noGrp="1"/>
          </p:cNvSpPr>
          <p:nvPr>
            <p:ph type="body" idx="1"/>
          </p:nvPr>
        </p:nvSpPr>
        <p:spPr>
          <a:xfrm rot="5400000">
            <a:off x="286367" y="2822135"/>
            <a:ext cx="6285266" cy="5915025"/>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5" name="Google Shape;75;p1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1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1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세로 제목 및 텍스트" type="vertTitleAndTx">
  <p:cSld name="VERTICAL_TITLE_AND_VERTICAL_TEXT">
    <p:spTree>
      <p:nvGrpSpPr>
        <p:cNvPr id="1" name="Shape 78"/>
        <p:cNvGrpSpPr/>
        <p:nvPr/>
      </p:nvGrpSpPr>
      <p:grpSpPr>
        <a:xfrm>
          <a:off x="0" y="0"/>
          <a:ext cx="0" cy="0"/>
          <a:chOff x="0" y="0"/>
          <a:chExt cx="0" cy="0"/>
        </a:xfrm>
      </p:grpSpPr>
      <p:sp>
        <p:nvSpPr>
          <p:cNvPr id="79" name="Google Shape;79;p13"/>
          <p:cNvSpPr txBox="1">
            <a:spLocks noGrp="1"/>
          </p:cNvSpPr>
          <p:nvPr>
            <p:ph type="title"/>
          </p:nvPr>
        </p:nvSpPr>
        <p:spPr>
          <a:xfrm rot="5400000">
            <a:off x="1449696" y="3985464"/>
            <a:ext cx="8394877" cy="1478756"/>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13"/>
          <p:cNvSpPr txBox="1">
            <a:spLocks noGrp="1"/>
          </p:cNvSpPr>
          <p:nvPr>
            <p:ph type="body" idx="1"/>
          </p:nvPr>
        </p:nvSpPr>
        <p:spPr>
          <a:xfrm rot="5400000">
            <a:off x="-1550679" y="2549570"/>
            <a:ext cx="8394877" cy="4350544"/>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750"/>
              </a:spcBef>
              <a:spcAft>
                <a:spcPts val="0"/>
              </a:spcAft>
              <a:buClr>
                <a:schemeClr val="dk1"/>
              </a:buClr>
              <a:buSzPts val="1800"/>
              <a:buChar char="•"/>
              <a:defRPr/>
            </a:lvl1pPr>
            <a:lvl2pPr marL="914400" lvl="1" indent="-342900" algn="l">
              <a:lnSpc>
                <a:spcPct val="90000"/>
              </a:lnSpc>
              <a:spcBef>
                <a:spcPts val="375"/>
              </a:spcBef>
              <a:spcAft>
                <a:spcPts val="0"/>
              </a:spcAft>
              <a:buClr>
                <a:schemeClr val="dk1"/>
              </a:buClr>
              <a:buSzPts val="1800"/>
              <a:buChar char="•"/>
              <a:defRPr/>
            </a:lvl2pPr>
            <a:lvl3pPr marL="1371600" lvl="2" indent="-342900" algn="l">
              <a:lnSpc>
                <a:spcPct val="90000"/>
              </a:lnSpc>
              <a:spcBef>
                <a:spcPts val="375"/>
              </a:spcBef>
              <a:spcAft>
                <a:spcPts val="0"/>
              </a:spcAft>
              <a:buClr>
                <a:schemeClr val="dk1"/>
              </a:buClr>
              <a:buSzPts val="1800"/>
              <a:buChar char="•"/>
              <a:defRPr/>
            </a:lvl3pPr>
            <a:lvl4pPr marL="1828800" lvl="3" indent="-342900" algn="l">
              <a:lnSpc>
                <a:spcPct val="90000"/>
              </a:lnSpc>
              <a:spcBef>
                <a:spcPts val="375"/>
              </a:spcBef>
              <a:spcAft>
                <a:spcPts val="0"/>
              </a:spcAft>
              <a:buClr>
                <a:schemeClr val="dk1"/>
              </a:buClr>
              <a:buSzPts val="1800"/>
              <a:buChar char="•"/>
              <a:defRPr/>
            </a:lvl4pPr>
            <a:lvl5pPr marL="2286000" lvl="4" indent="-342900" algn="l">
              <a:lnSpc>
                <a:spcPct val="90000"/>
              </a:lnSpc>
              <a:spcBef>
                <a:spcPts val="375"/>
              </a:spcBef>
              <a:spcAft>
                <a:spcPts val="0"/>
              </a:spcAft>
              <a:buClr>
                <a:schemeClr val="dk1"/>
              </a:buClr>
              <a:buSzPts val="1800"/>
              <a:buChar char="•"/>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13"/>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13"/>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13"/>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txBox="1">
            <a:spLocks noGrp="1"/>
          </p:cNvSpPr>
          <p:nvPr>
            <p:ph type="title"/>
          </p:nvPr>
        </p:nvSpPr>
        <p:spPr>
          <a:xfrm>
            <a:off x="471488" y="527405"/>
            <a:ext cx="5915025" cy="1914702"/>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3300"/>
              <a:buFont typeface="Arial"/>
              <a:buNone/>
              <a:defRPr sz="3300" b="0" i="0" u="none" strike="noStrike" cap="none">
                <a:solidFill>
                  <a:schemeClr val="dk1"/>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2"/>
          <p:cNvSpPr txBox="1">
            <a:spLocks noGrp="1"/>
          </p:cNvSpPr>
          <p:nvPr>
            <p:ph type="body" idx="1"/>
          </p:nvPr>
        </p:nvSpPr>
        <p:spPr>
          <a:xfrm>
            <a:off x="471488" y="2637014"/>
            <a:ext cx="5915025" cy="6285266"/>
          </a:xfrm>
          <a:prstGeom prst="rect">
            <a:avLst/>
          </a:prstGeom>
          <a:noFill/>
          <a:ln>
            <a:noFill/>
          </a:ln>
        </p:spPr>
        <p:txBody>
          <a:bodyPr spcFirstLastPara="1" wrap="square" lIns="91425" tIns="45700" rIns="91425" bIns="45700" anchor="t" anchorCtr="0">
            <a:normAutofit/>
          </a:bodyPr>
          <a:lstStyle>
            <a:lvl1pPr marL="457200" marR="0" lvl="0" indent="-361950" algn="l" rtl="0">
              <a:lnSpc>
                <a:spcPct val="90000"/>
              </a:lnSpc>
              <a:spcBef>
                <a:spcPts val="750"/>
              </a:spcBef>
              <a:spcAft>
                <a:spcPts val="0"/>
              </a:spcAft>
              <a:buClr>
                <a:schemeClr val="dk1"/>
              </a:buClr>
              <a:buSzPts val="2100"/>
              <a:buFont typeface="Arial"/>
              <a:buChar char="•"/>
              <a:defRPr sz="2100" b="0" i="0" u="none" strike="noStrike" cap="none">
                <a:solidFill>
                  <a:schemeClr val="dk1"/>
                </a:solidFill>
                <a:latin typeface="Arial"/>
                <a:ea typeface="Arial"/>
                <a:cs typeface="Arial"/>
                <a:sym typeface="Arial"/>
              </a:defRPr>
            </a:lvl1pPr>
            <a:lvl2pPr marL="914400" marR="0" lvl="1" indent="-342900" algn="l" rtl="0">
              <a:lnSpc>
                <a:spcPct val="90000"/>
              </a:lnSpc>
              <a:spcBef>
                <a:spcPts val="375"/>
              </a:spcBef>
              <a:spcAft>
                <a:spcPts val="0"/>
              </a:spcAft>
              <a:buClr>
                <a:schemeClr val="dk1"/>
              </a:buClr>
              <a:buSzPts val="1800"/>
              <a:buFont typeface="Arial"/>
              <a:buChar char="•"/>
              <a:defRPr sz="1800" b="0" i="0" u="none" strike="noStrike" cap="none">
                <a:solidFill>
                  <a:schemeClr val="dk1"/>
                </a:solidFill>
                <a:latin typeface="Arial"/>
                <a:ea typeface="Arial"/>
                <a:cs typeface="Arial"/>
                <a:sym typeface="Arial"/>
              </a:defRPr>
            </a:lvl2pPr>
            <a:lvl3pPr marL="1371600" marR="0" lvl="2" indent="-323850" algn="l" rtl="0">
              <a:lnSpc>
                <a:spcPct val="90000"/>
              </a:lnSpc>
              <a:spcBef>
                <a:spcPts val="375"/>
              </a:spcBef>
              <a:spcAft>
                <a:spcPts val="0"/>
              </a:spcAft>
              <a:buClr>
                <a:schemeClr val="dk1"/>
              </a:buClr>
              <a:buSzPts val="1500"/>
              <a:buFont typeface="Arial"/>
              <a:buChar char="•"/>
              <a:defRPr sz="1500" b="0" i="0" u="none" strike="noStrike" cap="none">
                <a:solidFill>
                  <a:schemeClr val="dk1"/>
                </a:solidFill>
                <a:latin typeface="Arial"/>
                <a:ea typeface="Arial"/>
                <a:cs typeface="Arial"/>
                <a:sym typeface="Arial"/>
              </a:defRPr>
            </a:lvl3pPr>
            <a:lvl4pPr marL="1828800" marR="0" lvl="3"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4pPr>
            <a:lvl5pPr marL="2286000" marR="0" lvl="4"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Arial"/>
                <a:ea typeface="Arial"/>
                <a:cs typeface="Arial"/>
                <a:sym typeface="Arial"/>
              </a:defRPr>
            </a:lvl9pPr>
          </a:lstStyle>
          <a:p>
            <a:endParaRPr/>
          </a:p>
        </p:txBody>
      </p:sp>
      <p:sp>
        <p:nvSpPr>
          <p:cNvPr id="12" name="Google Shape;12;p2"/>
          <p:cNvSpPr txBox="1">
            <a:spLocks noGrp="1"/>
          </p:cNvSpPr>
          <p:nvPr>
            <p:ph type="dt" idx="10"/>
          </p:nvPr>
        </p:nvSpPr>
        <p:spPr>
          <a:xfrm>
            <a:off x="471488" y="9181397"/>
            <a:ext cx="1543050" cy="527403"/>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9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3" name="Google Shape;13;p2"/>
          <p:cNvSpPr txBox="1">
            <a:spLocks noGrp="1"/>
          </p:cNvSpPr>
          <p:nvPr>
            <p:ph type="ftr" idx="11"/>
          </p:nvPr>
        </p:nvSpPr>
        <p:spPr>
          <a:xfrm>
            <a:off x="2271713" y="9181397"/>
            <a:ext cx="2314575" cy="527403"/>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900" b="0" i="0" u="none" strike="noStrike" cap="none">
                <a:solidFill>
                  <a:srgbClr val="888888"/>
                </a:solidFill>
                <a:latin typeface="Arial"/>
                <a:ea typeface="Arial"/>
                <a:cs typeface="Arial"/>
                <a:sym typeface="Arial"/>
              </a:defRPr>
            </a:lvl1pPr>
            <a:lvl2pPr marR="0" lvl="1" algn="l" rtl="0">
              <a:spcBef>
                <a:spcPts val="0"/>
              </a:spcBef>
              <a:spcAft>
                <a:spcPts val="0"/>
              </a:spcAft>
              <a:buSzPts val="1400"/>
              <a:buNone/>
              <a:defRPr sz="1800" b="0" i="0" u="none" strike="noStrike" cap="none">
                <a:solidFill>
                  <a:schemeClr val="dk1"/>
                </a:solidFill>
                <a:latin typeface="Arial"/>
                <a:ea typeface="Arial"/>
                <a:cs typeface="Arial"/>
                <a:sym typeface="Arial"/>
              </a:defRPr>
            </a:lvl2pPr>
            <a:lvl3pPr marR="0" lvl="2" algn="l" rtl="0">
              <a:spcBef>
                <a:spcPts val="0"/>
              </a:spcBef>
              <a:spcAft>
                <a:spcPts val="0"/>
              </a:spcAft>
              <a:buSzPts val="1400"/>
              <a:buNone/>
              <a:defRPr sz="1800" b="0" i="0" u="none" strike="noStrike" cap="none">
                <a:solidFill>
                  <a:schemeClr val="dk1"/>
                </a:solidFill>
                <a:latin typeface="Arial"/>
                <a:ea typeface="Arial"/>
                <a:cs typeface="Arial"/>
                <a:sym typeface="Arial"/>
              </a:defRPr>
            </a:lvl3pPr>
            <a:lvl4pPr marR="0" lvl="3" algn="l" rtl="0">
              <a:spcBef>
                <a:spcPts val="0"/>
              </a:spcBef>
              <a:spcAft>
                <a:spcPts val="0"/>
              </a:spcAft>
              <a:buSzPts val="1400"/>
              <a:buNone/>
              <a:defRPr sz="1800" b="0" i="0" u="none" strike="noStrike" cap="none">
                <a:solidFill>
                  <a:schemeClr val="dk1"/>
                </a:solidFill>
                <a:latin typeface="Arial"/>
                <a:ea typeface="Arial"/>
                <a:cs typeface="Arial"/>
                <a:sym typeface="Arial"/>
              </a:defRPr>
            </a:lvl4pPr>
            <a:lvl5pPr marR="0" lvl="4" algn="l" rtl="0">
              <a:spcBef>
                <a:spcPts val="0"/>
              </a:spcBef>
              <a:spcAft>
                <a:spcPts val="0"/>
              </a:spcAft>
              <a:buSzPts val="1400"/>
              <a:buNone/>
              <a:defRPr sz="1800" b="0" i="0" u="none" strike="noStrike" cap="none">
                <a:solidFill>
                  <a:schemeClr val="dk1"/>
                </a:solidFill>
                <a:latin typeface="Arial"/>
                <a:ea typeface="Arial"/>
                <a:cs typeface="Arial"/>
                <a:sym typeface="Arial"/>
              </a:defRPr>
            </a:lvl5pPr>
            <a:lvl6pPr marR="0" lvl="5" algn="l" rtl="0">
              <a:spcBef>
                <a:spcPts val="0"/>
              </a:spcBef>
              <a:spcAft>
                <a:spcPts val="0"/>
              </a:spcAft>
              <a:buSzPts val="1400"/>
              <a:buNone/>
              <a:defRPr sz="1800" b="0" i="0" u="none" strike="noStrike" cap="none">
                <a:solidFill>
                  <a:schemeClr val="dk1"/>
                </a:solidFill>
                <a:latin typeface="Arial"/>
                <a:ea typeface="Arial"/>
                <a:cs typeface="Arial"/>
                <a:sym typeface="Arial"/>
              </a:defRPr>
            </a:lvl6pPr>
            <a:lvl7pPr marR="0" lvl="6" algn="l" rtl="0">
              <a:spcBef>
                <a:spcPts val="0"/>
              </a:spcBef>
              <a:spcAft>
                <a:spcPts val="0"/>
              </a:spcAft>
              <a:buSzPts val="1400"/>
              <a:buNone/>
              <a:defRPr sz="1800" b="0" i="0" u="none" strike="noStrike" cap="none">
                <a:solidFill>
                  <a:schemeClr val="dk1"/>
                </a:solidFill>
                <a:latin typeface="Arial"/>
                <a:ea typeface="Arial"/>
                <a:cs typeface="Arial"/>
                <a:sym typeface="Arial"/>
              </a:defRPr>
            </a:lvl7pPr>
            <a:lvl8pPr marR="0" lvl="7" algn="l" rtl="0">
              <a:spcBef>
                <a:spcPts val="0"/>
              </a:spcBef>
              <a:spcAft>
                <a:spcPts val="0"/>
              </a:spcAft>
              <a:buSzPts val="1400"/>
              <a:buNone/>
              <a:defRPr sz="1800" b="0" i="0" u="none" strike="noStrike" cap="none">
                <a:solidFill>
                  <a:schemeClr val="dk1"/>
                </a:solidFill>
                <a:latin typeface="Arial"/>
                <a:ea typeface="Arial"/>
                <a:cs typeface="Arial"/>
                <a:sym typeface="Arial"/>
              </a:defRPr>
            </a:lvl8pPr>
            <a:lvl9pPr marR="0" lvl="8" algn="l" rtl="0">
              <a:spcBef>
                <a:spcPts val="0"/>
              </a:spcBef>
              <a:spcAft>
                <a:spcPts val="0"/>
              </a:spcAft>
              <a:buSzPts val="1400"/>
              <a:buNone/>
              <a:defRPr sz="1800" b="0" i="0" u="none" strike="noStrike" cap="none">
                <a:solidFill>
                  <a:schemeClr val="dk1"/>
                </a:solidFill>
                <a:latin typeface="Arial"/>
                <a:ea typeface="Arial"/>
                <a:cs typeface="Arial"/>
                <a:sym typeface="Arial"/>
              </a:defRPr>
            </a:lvl9pPr>
          </a:lstStyle>
          <a:p>
            <a:endParaRPr/>
          </a:p>
        </p:txBody>
      </p:sp>
      <p:sp>
        <p:nvSpPr>
          <p:cNvPr id="14" name="Google Shape;14;p2"/>
          <p:cNvSpPr txBox="1">
            <a:spLocks noGrp="1"/>
          </p:cNvSpPr>
          <p:nvPr>
            <p:ph type="sldNum" idx="12"/>
          </p:nvPr>
        </p:nvSpPr>
        <p:spPr>
          <a:xfrm>
            <a:off x="4843463" y="9181397"/>
            <a:ext cx="1543050" cy="527403"/>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900" b="0" i="0" u="none" strike="noStrike" cap="none">
                <a:solidFill>
                  <a:srgbClr val="888888"/>
                </a:solidFill>
                <a:latin typeface="Arial"/>
                <a:ea typeface="Arial"/>
                <a:cs typeface="Arial"/>
                <a:sym typeface="Arial"/>
              </a:defRPr>
            </a:lvl1pPr>
            <a:lvl2pPr marL="0" marR="0" lvl="1" indent="0" algn="r" rtl="0">
              <a:spcBef>
                <a:spcPts val="0"/>
              </a:spcBef>
              <a:buNone/>
              <a:defRPr sz="900" b="0" i="0" u="none" strike="noStrike" cap="none">
                <a:solidFill>
                  <a:srgbClr val="888888"/>
                </a:solidFill>
                <a:latin typeface="Arial"/>
                <a:ea typeface="Arial"/>
                <a:cs typeface="Arial"/>
                <a:sym typeface="Arial"/>
              </a:defRPr>
            </a:lvl2pPr>
            <a:lvl3pPr marL="0" marR="0" lvl="2" indent="0" algn="r" rtl="0">
              <a:spcBef>
                <a:spcPts val="0"/>
              </a:spcBef>
              <a:buNone/>
              <a:defRPr sz="900" b="0" i="0" u="none" strike="noStrike" cap="none">
                <a:solidFill>
                  <a:srgbClr val="888888"/>
                </a:solidFill>
                <a:latin typeface="Arial"/>
                <a:ea typeface="Arial"/>
                <a:cs typeface="Arial"/>
                <a:sym typeface="Arial"/>
              </a:defRPr>
            </a:lvl3pPr>
            <a:lvl4pPr marL="0" marR="0" lvl="3" indent="0" algn="r" rtl="0">
              <a:spcBef>
                <a:spcPts val="0"/>
              </a:spcBef>
              <a:buNone/>
              <a:defRPr sz="900" b="0" i="0" u="none" strike="noStrike" cap="none">
                <a:solidFill>
                  <a:srgbClr val="888888"/>
                </a:solidFill>
                <a:latin typeface="Arial"/>
                <a:ea typeface="Arial"/>
                <a:cs typeface="Arial"/>
                <a:sym typeface="Arial"/>
              </a:defRPr>
            </a:lvl4pPr>
            <a:lvl5pPr marL="0" marR="0" lvl="4" indent="0" algn="r" rtl="0">
              <a:spcBef>
                <a:spcPts val="0"/>
              </a:spcBef>
              <a:buNone/>
              <a:defRPr sz="900" b="0" i="0" u="none" strike="noStrike" cap="none">
                <a:solidFill>
                  <a:srgbClr val="888888"/>
                </a:solidFill>
                <a:latin typeface="Arial"/>
                <a:ea typeface="Arial"/>
                <a:cs typeface="Arial"/>
                <a:sym typeface="Arial"/>
              </a:defRPr>
            </a:lvl5pPr>
            <a:lvl6pPr marL="0" marR="0" lvl="5" indent="0" algn="r" rtl="0">
              <a:spcBef>
                <a:spcPts val="0"/>
              </a:spcBef>
              <a:buNone/>
              <a:defRPr sz="900" b="0" i="0" u="none" strike="noStrike" cap="none">
                <a:solidFill>
                  <a:srgbClr val="888888"/>
                </a:solidFill>
                <a:latin typeface="Arial"/>
                <a:ea typeface="Arial"/>
                <a:cs typeface="Arial"/>
                <a:sym typeface="Arial"/>
              </a:defRPr>
            </a:lvl6pPr>
            <a:lvl7pPr marL="0" marR="0" lvl="6" indent="0" algn="r" rtl="0">
              <a:spcBef>
                <a:spcPts val="0"/>
              </a:spcBef>
              <a:buNone/>
              <a:defRPr sz="900" b="0" i="0" u="none" strike="noStrike" cap="none">
                <a:solidFill>
                  <a:srgbClr val="888888"/>
                </a:solidFill>
                <a:latin typeface="Arial"/>
                <a:ea typeface="Arial"/>
                <a:cs typeface="Arial"/>
                <a:sym typeface="Arial"/>
              </a:defRPr>
            </a:lvl7pPr>
            <a:lvl8pPr marL="0" marR="0" lvl="7" indent="0" algn="r" rtl="0">
              <a:spcBef>
                <a:spcPts val="0"/>
              </a:spcBef>
              <a:buNone/>
              <a:defRPr sz="900" b="0" i="0" u="none" strike="noStrike" cap="none">
                <a:solidFill>
                  <a:srgbClr val="888888"/>
                </a:solidFill>
                <a:latin typeface="Arial"/>
                <a:ea typeface="Arial"/>
                <a:cs typeface="Arial"/>
                <a:sym typeface="Arial"/>
              </a:defRPr>
            </a:lvl8pPr>
            <a:lvl9pPr marL="0" marR="0" lvl="8" indent="0" algn="r" rtl="0">
              <a:spcBef>
                <a:spcPts val="0"/>
              </a:spcBef>
              <a:buNone/>
              <a:defRPr sz="900" b="0" i="0" u="none" strike="noStrike" cap="none">
                <a:solidFill>
                  <a:srgbClr val="888888"/>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hyperlink" Target="mailto:sodemann@pks.mpg.de" TargetMode="External"/><Relationship Id="rId7" Type="http://schemas.openxmlformats.org/officeDocument/2006/relationships/hyperlink" Target="mailto:nagaosa@riken.jp"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mailto:satoru@phys.s.u-tokyo.ac.jp" TargetMode="External"/><Relationship Id="rId5" Type="http://schemas.openxmlformats.org/officeDocument/2006/relationships/hyperlink" Target="mailto:k.nielsch@ifw-dresden.de" TargetMode="External"/><Relationship Id="rId4" Type="http://schemas.openxmlformats.org/officeDocument/2006/relationships/hyperlink" Target="mailto:baahyyjuu@gmail.com"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hyperlink" Target="mailto:ra@apctp.org" TargetMode="External"/><Relationship Id="rId5" Type="http://schemas.openxmlformats.org/officeDocument/2006/relationships/hyperlink" Target="mailto:ryo.hanai@apctp.org" TargetMode="External"/><Relationship Id="rId4" Type="http://schemas.openxmlformats.org/officeDocument/2006/relationships/hyperlink" Target="https://us06web.zoom.us/meeting/register/tZUsce6tpz8tHNVK9kTu3lGtAI5PeHevSKgj"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
          <p:cNvSpPr/>
          <p:nvPr/>
        </p:nvSpPr>
        <p:spPr>
          <a:xfrm rot="5400000">
            <a:off x="495619" y="-495622"/>
            <a:ext cx="2566472" cy="3557711"/>
          </a:xfrm>
          <a:prstGeom prst="rtTriangle">
            <a:avLst/>
          </a:prstGeom>
          <a:solidFill>
            <a:srgbClr val="73B5E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0" name="Google Shape;90;p1"/>
          <p:cNvSpPr txBox="1"/>
          <p:nvPr/>
        </p:nvSpPr>
        <p:spPr>
          <a:xfrm>
            <a:off x="323352" y="1146006"/>
            <a:ext cx="6211295" cy="400069"/>
          </a:xfrm>
          <a:prstGeom prst="rect">
            <a:avLst/>
          </a:prstGeom>
          <a:solidFill>
            <a:schemeClr val="lt2">
              <a:alpha val="58823"/>
            </a:schemeClr>
          </a:solid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a:solidFill>
                  <a:schemeClr val="dk1"/>
                </a:solidFill>
                <a:latin typeface="Gotham" panose="02000504050000020004" pitchFamily="2" charset="0"/>
              </a:rPr>
              <a:t>Topological Matter Out of Equilibrium</a:t>
            </a:r>
          </a:p>
        </p:txBody>
      </p:sp>
      <p:sp>
        <p:nvSpPr>
          <p:cNvPr id="92" name="Google Shape;92;p1"/>
          <p:cNvSpPr/>
          <p:nvPr/>
        </p:nvSpPr>
        <p:spPr>
          <a:xfrm rot="5400000">
            <a:off x="228958" y="-228958"/>
            <a:ext cx="1924339" cy="2382256"/>
          </a:xfrm>
          <a:prstGeom prst="rtTriangle">
            <a:avLst/>
          </a:prstGeom>
          <a:solidFill>
            <a:srgbClr val="DDEAF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3" name="Google Shape;93;p1"/>
          <p:cNvSpPr txBox="1"/>
          <p:nvPr/>
        </p:nvSpPr>
        <p:spPr>
          <a:xfrm>
            <a:off x="267730" y="492199"/>
            <a:ext cx="6322537" cy="47701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500" b="1" i="0" u="none" strike="noStrike" cap="none" dirty="0">
                <a:ln w="19050">
                  <a:solidFill>
                    <a:schemeClr val="tx1"/>
                  </a:solidFill>
                </a:ln>
                <a:solidFill>
                  <a:schemeClr val="lt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NTML(BRL)-APC</a:t>
            </a:r>
            <a:r>
              <a:rPr lang="en-US" sz="2500" b="1" i="0" u="none" strike="noStrike" cap="none" dirty="0">
                <a:ln w="19050">
                  <a:solidFill>
                    <a:schemeClr val="tx1"/>
                  </a:solidFill>
                </a:ln>
                <a:solidFill>
                  <a:srgbClr val="BBD6EE"/>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TP</a:t>
            </a:r>
            <a:r>
              <a:rPr lang="en-US" sz="2500" b="1" i="0" u="none" strike="noStrike" cap="none" dirty="0">
                <a:solidFill>
                  <a:schemeClr val="lt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 </a:t>
            </a:r>
            <a:r>
              <a:rPr lang="en-US" sz="2500" b="1" i="0" u="none" strike="noStrike" cap="none" dirty="0">
                <a:solidFill>
                  <a:schemeClr val="dk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SEMINAR SERIES</a:t>
            </a:r>
            <a:endParaRPr sz="2500" b="1" i="0" u="none" strike="noStrike" cap="none" dirty="0">
              <a:solidFill>
                <a:schemeClr val="dk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endParaRPr>
          </a:p>
        </p:txBody>
      </p:sp>
      <p:sp>
        <p:nvSpPr>
          <p:cNvPr id="94" name="Google Shape;94;p1"/>
          <p:cNvSpPr/>
          <p:nvPr/>
        </p:nvSpPr>
        <p:spPr>
          <a:xfrm rot="-5400000">
            <a:off x="4448655" y="7141908"/>
            <a:ext cx="2279119" cy="2539571"/>
          </a:xfrm>
          <a:prstGeom prst="rtTriangle">
            <a:avLst/>
          </a:prstGeom>
          <a:solidFill>
            <a:srgbClr val="DDEAF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5" name="Google Shape;95;p1"/>
          <p:cNvSpPr/>
          <p:nvPr/>
        </p:nvSpPr>
        <p:spPr>
          <a:xfrm rot="-5400000">
            <a:off x="4860068" y="7908064"/>
            <a:ext cx="1860816" cy="2135054"/>
          </a:xfrm>
          <a:prstGeom prst="rtTriangle">
            <a:avLst/>
          </a:prstGeom>
          <a:solidFill>
            <a:srgbClr val="73B5E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6" name="Google Shape;96;p1"/>
          <p:cNvSpPr/>
          <p:nvPr/>
        </p:nvSpPr>
        <p:spPr>
          <a:xfrm>
            <a:off x="0" y="0"/>
            <a:ext cx="6858000" cy="9906000"/>
          </a:xfrm>
          <a:prstGeom prst="rect">
            <a:avLst/>
          </a:prstGeom>
          <a:noFill/>
          <a:ln w="635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Gotham Rounded Book" pitchFamily="50" charset="0"/>
              </a:rPr>
              <a:t>ㄴ</a:t>
            </a:r>
            <a:endParaRPr sz="1800" b="0" i="0" u="none" strike="noStrike" cap="none">
              <a:solidFill>
                <a:schemeClr val="lt1"/>
              </a:solidFill>
              <a:latin typeface="Gotham Rounded Book" pitchFamily="50" charset="0"/>
              <a:sym typeface="Arial"/>
            </a:endParaRPr>
          </a:p>
        </p:txBody>
      </p:sp>
      <p:sp>
        <p:nvSpPr>
          <p:cNvPr id="99" name="Google Shape;99;p1"/>
          <p:cNvSpPr txBox="1"/>
          <p:nvPr/>
        </p:nvSpPr>
        <p:spPr>
          <a:xfrm>
            <a:off x="1378995" y="9344184"/>
            <a:ext cx="5426221"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800" b="0" i="0" u="none" strike="noStrike" cap="none">
                <a:solidFill>
                  <a:schemeClr val="dk1"/>
                </a:solidFill>
                <a:latin typeface="Gotham Rounded Book" pitchFamily="50" charset="0"/>
                <a:sym typeface="Arial"/>
              </a:rPr>
              <a:t>The APCTP is supported by the Korean Government through the Science and Technology Promotion</a:t>
            </a:r>
            <a:endParaRPr>
              <a:latin typeface="Gotham Rounded Book" pitchFamily="50" charset="0"/>
            </a:endParaRPr>
          </a:p>
          <a:p>
            <a:pPr marL="0" marR="0" lvl="0" indent="0" algn="ctr" rtl="0">
              <a:spcBef>
                <a:spcPts val="0"/>
              </a:spcBef>
              <a:spcAft>
                <a:spcPts val="0"/>
              </a:spcAft>
              <a:buNone/>
            </a:pPr>
            <a:r>
              <a:rPr lang="en-US" sz="800" b="0" i="0" u="none" strike="noStrike" cap="none">
                <a:solidFill>
                  <a:schemeClr val="dk1"/>
                </a:solidFill>
                <a:latin typeface="Gotham Rounded Book" pitchFamily="50" charset="0"/>
                <a:sym typeface="Arial"/>
              </a:rPr>
              <a:t>Fund and Lottery Fund and strives to maximize social value through its various activities.</a:t>
            </a:r>
            <a:endParaRPr>
              <a:latin typeface="Gotham Rounded Book" pitchFamily="50" charset="0"/>
            </a:endParaRPr>
          </a:p>
          <a:p>
            <a:pPr marL="0" marR="0" lvl="0" indent="0" algn="ctr" rtl="0">
              <a:spcBef>
                <a:spcPts val="0"/>
              </a:spcBef>
              <a:spcAft>
                <a:spcPts val="0"/>
              </a:spcAft>
              <a:buNone/>
            </a:pPr>
            <a:r>
              <a:rPr lang="en-US" sz="800" b="0" i="0" u="none" strike="noStrike" cap="none">
                <a:solidFill>
                  <a:schemeClr val="dk1"/>
                </a:solidFill>
                <a:latin typeface="Gotham Rounded Book" pitchFamily="50" charset="0"/>
                <a:sym typeface="Arial"/>
              </a:rPr>
              <a:t>아시아태평양이론물리센터는 정부의 과학기술진흥기금 및 복권기금 지원으로 사회적 가치 제고에 힘쓰고 있습니다. </a:t>
            </a:r>
            <a:endParaRPr sz="800" b="0" i="0" u="none" strike="noStrike" cap="none">
              <a:solidFill>
                <a:schemeClr val="dk1"/>
              </a:solidFill>
              <a:latin typeface="Gotham Rounded Book" pitchFamily="50" charset="0"/>
              <a:sym typeface="Arial"/>
            </a:endParaRPr>
          </a:p>
        </p:txBody>
      </p:sp>
      <p:sp>
        <p:nvSpPr>
          <p:cNvPr id="15" name="TextBox 14">
            <a:extLst>
              <a:ext uri="{FF2B5EF4-FFF2-40B4-BE49-F238E27FC236}">
                <a16:creationId xmlns:a16="http://schemas.microsoft.com/office/drawing/2014/main" id="{8C64C8FE-227E-4FB4-920A-B4423CE4786B}"/>
              </a:ext>
            </a:extLst>
          </p:cNvPr>
          <p:cNvSpPr txBox="1"/>
          <p:nvPr/>
        </p:nvSpPr>
        <p:spPr>
          <a:xfrm>
            <a:off x="267730" y="1679097"/>
            <a:ext cx="1675745" cy="323165"/>
          </a:xfrm>
          <a:prstGeom prst="rect">
            <a:avLst/>
          </a:prstGeom>
          <a:noFill/>
        </p:spPr>
        <p:txBody>
          <a:bodyPr wrap="square" rtlCol="0" anchor="ctr">
            <a:spAutoFit/>
          </a:bodyPr>
          <a:lstStyle/>
          <a:p>
            <a:r>
              <a:rPr lang="en-US" altLang="ko-KR" sz="1500" b="1" dirty="0">
                <a:solidFill>
                  <a:srgbClr val="00223A"/>
                </a:solidFill>
                <a:effectLst>
                  <a:outerShdw blurRad="38100" dist="38100" dir="2700000" algn="tl">
                    <a:srgbClr val="000000">
                      <a:alpha val="43137"/>
                    </a:srgbClr>
                  </a:outerShdw>
                </a:effectLst>
                <a:latin typeface="Gotham" panose="02000504050000020004" pitchFamily="2" charset="0"/>
                <a:ea typeface="Adobe Fan Heiti Std B" panose="020B0700000000000000" pitchFamily="34" charset="-128"/>
                <a:cs typeface="Arial" panose="020B0604020202020204" pitchFamily="34" charset="0"/>
              </a:rPr>
              <a:t>Period</a:t>
            </a:r>
            <a:endParaRPr lang="ko-KR" altLang="en-US" sz="1500" b="1" dirty="0">
              <a:solidFill>
                <a:srgbClr val="00223A"/>
              </a:solidFill>
              <a:effectLst>
                <a:outerShdw blurRad="38100" dist="38100" dir="2700000" algn="tl">
                  <a:srgbClr val="000000">
                    <a:alpha val="43137"/>
                  </a:srgbClr>
                </a:outerShdw>
              </a:effectLst>
              <a:latin typeface="Gotham" panose="02000504050000020004" pitchFamily="2" charset="0"/>
              <a:cs typeface="Arial" panose="020B0604020202020204" pitchFamily="34" charset="0"/>
            </a:endParaRPr>
          </a:p>
        </p:txBody>
      </p:sp>
      <p:sp>
        <p:nvSpPr>
          <p:cNvPr id="16" name="TextBox 15">
            <a:extLst>
              <a:ext uri="{FF2B5EF4-FFF2-40B4-BE49-F238E27FC236}">
                <a16:creationId xmlns:a16="http://schemas.microsoft.com/office/drawing/2014/main" id="{5B974F54-C522-4C98-8B68-8D9CD046E651}"/>
              </a:ext>
            </a:extLst>
          </p:cNvPr>
          <p:cNvSpPr txBox="1"/>
          <p:nvPr/>
        </p:nvSpPr>
        <p:spPr>
          <a:xfrm>
            <a:off x="1512231" y="1682630"/>
            <a:ext cx="7391250" cy="318998"/>
          </a:xfrm>
          <a:prstGeom prst="rect">
            <a:avLst/>
          </a:prstGeom>
          <a:noFill/>
        </p:spPr>
        <p:txBody>
          <a:bodyPr wrap="square" rtlCol="0" anchor="ctr">
            <a:spAutoFit/>
          </a:bodyPr>
          <a:lstStyle/>
          <a:p>
            <a:pPr>
              <a:lnSpc>
                <a:spcPct val="120000"/>
              </a:lnSpc>
            </a:pPr>
            <a:r>
              <a:rPr lang="en-US" altLang="ko-KR" dirty="0">
                <a:solidFill>
                  <a:schemeClr val="tx1"/>
                </a:solidFill>
                <a:latin typeface="Gotham" panose="02000504050000020004" pitchFamily="2" charset="0"/>
                <a:ea typeface="Adobe Fan Heiti Std B" panose="020B0700000000000000" pitchFamily="34" charset="-128"/>
                <a:cs typeface="Arial" panose="020B0604020202020204" pitchFamily="34" charset="0"/>
              </a:rPr>
              <a:t>September 10 (Fri.), 2021 ~ January 28 (Fri.), 2022</a:t>
            </a:r>
            <a:endParaRPr lang="ko-KR" altLang="en-US" dirty="0">
              <a:solidFill>
                <a:schemeClr val="tx1"/>
              </a:solidFill>
              <a:latin typeface="Gotham" panose="02000504050000020004" pitchFamily="2" charset="0"/>
              <a:ea typeface="Adobe Fan Heiti Std B" panose="020B0700000000000000" pitchFamily="34" charset="-128"/>
              <a:cs typeface="Arial" panose="020B0604020202020204" pitchFamily="34" charset="0"/>
            </a:endParaRPr>
          </a:p>
        </p:txBody>
      </p:sp>
      <p:sp>
        <p:nvSpPr>
          <p:cNvPr id="17" name="TextBox 16">
            <a:extLst>
              <a:ext uri="{FF2B5EF4-FFF2-40B4-BE49-F238E27FC236}">
                <a16:creationId xmlns:a16="http://schemas.microsoft.com/office/drawing/2014/main" id="{6487FC94-7F8A-4A9C-9E2C-5E0D1FD624F4}"/>
              </a:ext>
            </a:extLst>
          </p:cNvPr>
          <p:cNvSpPr txBox="1"/>
          <p:nvPr/>
        </p:nvSpPr>
        <p:spPr>
          <a:xfrm>
            <a:off x="267730" y="1993980"/>
            <a:ext cx="1675745" cy="323165"/>
          </a:xfrm>
          <a:prstGeom prst="rect">
            <a:avLst/>
          </a:prstGeom>
          <a:noFill/>
        </p:spPr>
        <p:txBody>
          <a:bodyPr wrap="square" rtlCol="0" anchor="ctr">
            <a:spAutoFit/>
          </a:bodyPr>
          <a:lstStyle/>
          <a:p>
            <a:r>
              <a:rPr lang="en-US" altLang="ko-KR" sz="1500" b="1" dirty="0">
                <a:solidFill>
                  <a:srgbClr val="00223A"/>
                </a:solidFill>
                <a:effectLst>
                  <a:outerShdw blurRad="38100" dist="38100" dir="2700000" algn="tl">
                    <a:srgbClr val="000000">
                      <a:alpha val="43137"/>
                    </a:srgbClr>
                  </a:outerShdw>
                </a:effectLst>
                <a:latin typeface="Gotham" panose="02000504050000020004" pitchFamily="2" charset="0"/>
                <a:ea typeface="Adobe Fan Heiti Std B" panose="020B0700000000000000" pitchFamily="34" charset="-128"/>
                <a:cs typeface="Arial" panose="020B0604020202020204" pitchFamily="34" charset="0"/>
              </a:rPr>
              <a:t>Venue</a:t>
            </a:r>
            <a:endParaRPr lang="ko-KR" altLang="en-US" sz="1500" b="1" dirty="0">
              <a:solidFill>
                <a:srgbClr val="00223A"/>
              </a:solidFill>
              <a:effectLst>
                <a:outerShdw blurRad="38100" dist="38100" dir="2700000" algn="tl">
                  <a:srgbClr val="000000">
                    <a:alpha val="43137"/>
                  </a:srgbClr>
                </a:outerShdw>
              </a:effectLst>
              <a:latin typeface="Gotham" panose="02000504050000020004" pitchFamily="2" charset="0"/>
              <a:cs typeface="Arial" panose="020B0604020202020204" pitchFamily="34" charset="0"/>
            </a:endParaRPr>
          </a:p>
        </p:txBody>
      </p:sp>
      <p:sp>
        <p:nvSpPr>
          <p:cNvPr id="18" name="TextBox 17">
            <a:extLst>
              <a:ext uri="{FF2B5EF4-FFF2-40B4-BE49-F238E27FC236}">
                <a16:creationId xmlns:a16="http://schemas.microsoft.com/office/drawing/2014/main" id="{82A79D9E-6ECB-4E24-BEFB-60AA0389A044}"/>
              </a:ext>
            </a:extLst>
          </p:cNvPr>
          <p:cNvSpPr txBox="1"/>
          <p:nvPr/>
        </p:nvSpPr>
        <p:spPr>
          <a:xfrm>
            <a:off x="1512231" y="2006808"/>
            <a:ext cx="5292985" cy="318998"/>
          </a:xfrm>
          <a:prstGeom prst="rect">
            <a:avLst/>
          </a:prstGeom>
          <a:noFill/>
        </p:spPr>
        <p:txBody>
          <a:bodyPr wrap="square" rtlCol="0" anchor="ctr">
            <a:spAutoFit/>
          </a:bodyPr>
          <a:lstStyle/>
          <a:p>
            <a:pPr>
              <a:lnSpc>
                <a:spcPct val="120000"/>
              </a:lnSpc>
            </a:pPr>
            <a:r>
              <a:rPr lang="en-US" altLang="ko-KR" dirty="0">
                <a:solidFill>
                  <a:srgbClr val="00223A"/>
                </a:solidFill>
                <a:latin typeface="Gotham" panose="02000504050000020004" pitchFamily="2" charset="0"/>
                <a:ea typeface="Adobe Fan Heiti Std B" panose="020B0700000000000000" pitchFamily="34" charset="-128"/>
                <a:cs typeface="Arial" panose="020B0604020202020204" pitchFamily="34" charset="0"/>
              </a:rPr>
              <a:t>Online (ZOOM)</a:t>
            </a:r>
            <a:endParaRPr lang="ko-KR" altLang="en-US" sz="800" dirty="0">
              <a:solidFill>
                <a:srgbClr val="00223A"/>
              </a:solidFill>
              <a:latin typeface="Gotham" panose="02000504050000020004" pitchFamily="2" charset="0"/>
              <a:ea typeface="Adobe Fan Heiti Std B" panose="020B0700000000000000" pitchFamily="34" charset="-128"/>
              <a:cs typeface="Arial" panose="020B0604020202020204" pitchFamily="34" charset="0"/>
            </a:endParaRPr>
          </a:p>
        </p:txBody>
      </p:sp>
      <p:sp>
        <p:nvSpPr>
          <p:cNvPr id="19" name="TextBox 18">
            <a:extLst>
              <a:ext uri="{FF2B5EF4-FFF2-40B4-BE49-F238E27FC236}">
                <a16:creationId xmlns:a16="http://schemas.microsoft.com/office/drawing/2014/main" id="{57B58B40-090C-4D8A-BA33-4FB4FC0A0FBB}"/>
              </a:ext>
            </a:extLst>
          </p:cNvPr>
          <p:cNvSpPr txBox="1"/>
          <p:nvPr/>
        </p:nvSpPr>
        <p:spPr>
          <a:xfrm>
            <a:off x="267730" y="2343198"/>
            <a:ext cx="1675745" cy="323165"/>
          </a:xfrm>
          <a:prstGeom prst="rect">
            <a:avLst/>
          </a:prstGeom>
          <a:noFill/>
        </p:spPr>
        <p:txBody>
          <a:bodyPr wrap="square" rtlCol="0" anchor="ctr">
            <a:spAutoFit/>
          </a:bodyPr>
          <a:lstStyle/>
          <a:p>
            <a:r>
              <a:rPr lang="en-US" altLang="ko-KR" sz="1500" b="1" dirty="0">
                <a:solidFill>
                  <a:srgbClr val="00223A"/>
                </a:solidFill>
                <a:effectLst>
                  <a:outerShdw blurRad="38100" dist="38100" dir="2700000" algn="tl">
                    <a:srgbClr val="000000">
                      <a:alpha val="43137"/>
                    </a:srgbClr>
                  </a:outerShdw>
                </a:effectLst>
                <a:latin typeface="Gotham" panose="02000504050000020004" pitchFamily="2" charset="0"/>
                <a:ea typeface="Adobe Fan Heiti Std B" panose="020B0700000000000000" pitchFamily="34" charset="-128"/>
                <a:cs typeface="Arial" panose="020B0604020202020204" pitchFamily="34" charset="0"/>
              </a:rPr>
              <a:t>Overview</a:t>
            </a:r>
            <a:endParaRPr lang="ko-KR" altLang="en-US" sz="1500" b="1" dirty="0">
              <a:solidFill>
                <a:srgbClr val="00223A"/>
              </a:solidFill>
              <a:effectLst>
                <a:outerShdw blurRad="38100" dist="38100" dir="2700000" algn="tl">
                  <a:srgbClr val="000000">
                    <a:alpha val="43137"/>
                  </a:srgbClr>
                </a:outerShdw>
              </a:effectLst>
              <a:latin typeface="Gotham" panose="02000504050000020004" pitchFamily="2" charset="0"/>
              <a:cs typeface="Arial" panose="020B0604020202020204" pitchFamily="34" charset="0"/>
            </a:endParaRPr>
          </a:p>
        </p:txBody>
      </p:sp>
      <p:sp>
        <p:nvSpPr>
          <p:cNvPr id="20" name="TextBox 19">
            <a:extLst>
              <a:ext uri="{FF2B5EF4-FFF2-40B4-BE49-F238E27FC236}">
                <a16:creationId xmlns:a16="http://schemas.microsoft.com/office/drawing/2014/main" id="{F6C6A01C-8C9E-410B-9CFF-51DC5C05C485}"/>
              </a:ext>
            </a:extLst>
          </p:cNvPr>
          <p:cNvSpPr txBox="1"/>
          <p:nvPr/>
        </p:nvSpPr>
        <p:spPr>
          <a:xfrm>
            <a:off x="1512232" y="2349996"/>
            <a:ext cx="5078036" cy="3832268"/>
          </a:xfrm>
          <a:prstGeom prst="rect">
            <a:avLst/>
          </a:prstGeom>
          <a:noFill/>
        </p:spPr>
        <p:txBody>
          <a:bodyPr wrap="square" rtlCol="0" anchor="ctr">
            <a:spAutoFit/>
          </a:bodyPr>
          <a:lstStyle/>
          <a:p>
            <a:pPr algn="just">
              <a:lnSpc>
                <a:spcPct val="120000"/>
              </a:lnSpc>
            </a:pPr>
            <a:r>
              <a:rPr lang="en-US" altLang="ko-KR" sz="1200" dirty="0">
                <a:solidFill>
                  <a:schemeClr val="tx1"/>
                </a:solidFill>
                <a:latin typeface="Gotham" panose="02000504050000020004" pitchFamily="2" charset="0"/>
                <a:ea typeface="Adobe Fan Heiti Std B" panose="020B0700000000000000" pitchFamily="34" charset="-128"/>
                <a:cs typeface="Arial" panose="020B0604020202020204" pitchFamily="34" charset="0"/>
              </a:rPr>
              <a:t>Recently, a small but ambitious research group, funded by National Research Foundation (NRF) for three years, Nonlinear Topological Matter Laboratory (NTML) has been launched to investigate dynamical phase transitions in topological matter driven by electromagnetic fields including light. Our research group consists of three experimentalists (Prof. </a:t>
            </a:r>
            <a:r>
              <a:rPr lang="en-US" altLang="ko-KR" sz="1200" dirty="0" err="1">
                <a:solidFill>
                  <a:schemeClr val="tx1"/>
                </a:solidFill>
                <a:latin typeface="Gotham" panose="02000504050000020004" pitchFamily="2" charset="0"/>
                <a:ea typeface="Adobe Fan Heiti Std B" panose="020B0700000000000000" pitchFamily="34" charset="-128"/>
                <a:cs typeface="Arial" panose="020B0604020202020204" pitchFamily="34" charset="0"/>
              </a:rPr>
              <a:t>Heon</a:t>
            </a:r>
            <a:r>
              <a:rPr lang="en-US" altLang="ko-KR" sz="1200" dirty="0">
                <a:solidFill>
                  <a:schemeClr val="tx1"/>
                </a:solidFill>
                <a:latin typeface="Gotham" panose="02000504050000020004" pitchFamily="2" charset="0"/>
                <a:ea typeface="Adobe Fan Heiti Std B" panose="020B0700000000000000" pitchFamily="34" charset="-128"/>
                <a:cs typeface="Arial" panose="020B0604020202020204" pitchFamily="34" charset="0"/>
              </a:rPr>
              <a:t>-Jung Kim, Prof. Jong-Soo </a:t>
            </a:r>
            <a:r>
              <a:rPr lang="en-US" altLang="ko-KR" sz="1200" dirty="0" err="1">
                <a:solidFill>
                  <a:schemeClr val="tx1"/>
                </a:solidFill>
                <a:latin typeface="Gotham" panose="02000504050000020004" pitchFamily="2" charset="0"/>
                <a:ea typeface="Adobe Fan Heiti Std B" panose="020B0700000000000000" pitchFamily="34" charset="-128"/>
                <a:cs typeface="Arial" panose="020B0604020202020204" pitchFamily="34" charset="0"/>
              </a:rPr>
              <a:t>Rhyee</a:t>
            </a:r>
            <a:r>
              <a:rPr lang="en-US" altLang="ko-KR" sz="1200" dirty="0">
                <a:solidFill>
                  <a:schemeClr val="tx1"/>
                </a:solidFill>
                <a:latin typeface="Gotham" panose="02000504050000020004" pitchFamily="2" charset="0"/>
                <a:ea typeface="Adobe Fan Heiti Std B" panose="020B0700000000000000" pitchFamily="34" charset="-128"/>
                <a:cs typeface="Arial" panose="020B0604020202020204" pitchFamily="34" charset="0"/>
              </a:rPr>
              <a:t>, and Prof. </a:t>
            </a:r>
            <a:r>
              <a:rPr lang="en-US" altLang="ko-KR" sz="1200" dirty="0" err="1">
                <a:solidFill>
                  <a:schemeClr val="tx1"/>
                </a:solidFill>
                <a:latin typeface="Gotham" panose="02000504050000020004" pitchFamily="2" charset="0"/>
                <a:ea typeface="Adobe Fan Heiti Std B" panose="020B0700000000000000" pitchFamily="34" charset="-128"/>
                <a:cs typeface="Arial" panose="020B0604020202020204" pitchFamily="34" charset="0"/>
              </a:rPr>
              <a:t>Jungkil</a:t>
            </a:r>
            <a:r>
              <a:rPr lang="en-US" altLang="ko-KR" sz="1200" dirty="0">
                <a:solidFill>
                  <a:schemeClr val="tx1"/>
                </a:solidFill>
                <a:latin typeface="Gotham" panose="02000504050000020004" pitchFamily="2" charset="0"/>
                <a:ea typeface="Adobe Fan Heiti Std B" panose="020B0700000000000000" pitchFamily="34" charset="-128"/>
                <a:cs typeface="Arial" panose="020B0604020202020204" pitchFamily="34" charset="0"/>
              </a:rPr>
              <a:t> Kim) and one theorist (Prof. Ki-Seok Kim), which cover material preparation, electrical and thermal transport, light-matter interaction, device, and anomaly and transport theory. Additionally, the Junior Research Group “Non-equilibrium many-body physics” (led by a theorist Prof. Ryo </a:t>
            </a:r>
            <a:r>
              <a:rPr lang="en-US" altLang="ko-KR" sz="1200" dirty="0" err="1">
                <a:solidFill>
                  <a:schemeClr val="tx1"/>
                </a:solidFill>
                <a:latin typeface="Gotham" panose="02000504050000020004" pitchFamily="2" charset="0"/>
                <a:ea typeface="Adobe Fan Heiti Std B" panose="020B0700000000000000" pitchFamily="34" charset="-128"/>
                <a:cs typeface="Arial" panose="020B0604020202020204" pitchFamily="34" charset="0"/>
              </a:rPr>
              <a:t>Hanai</a:t>
            </a:r>
            <a:r>
              <a:rPr lang="en-US" altLang="ko-KR" sz="1200" dirty="0">
                <a:solidFill>
                  <a:schemeClr val="tx1"/>
                </a:solidFill>
                <a:latin typeface="Gotham" panose="02000504050000020004" pitchFamily="2" charset="0"/>
                <a:ea typeface="Adobe Fan Heiti Std B" panose="020B0700000000000000" pitchFamily="34" charset="-128"/>
                <a:cs typeface="Arial" panose="020B0604020202020204" pitchFamily="34" charset="0"/>
              </a:rPr>
              <a:t>) started in April 2021 with a broad interest in collective phenomena out of equilibrium. To promote this research direction in Korean Physical Society, we open NTML-APCTP seminar series on topological matter out of equilibrium, inviting several well-known experts in this direction mentioned above.</a:t>
            </a:r>
            <a:endParaRPr lang="ko-KR" altLang="ko-KR" sz="1200" dirty="0">
              <a:solidFill>
                <a:schemeClr val="tx1"/>
              </a:solidFill>
              <a:latin typeface="Gotham" panose="02000504050000020004" pitchFamily="2" charset="0"/>
              <a:cs typeface="Arial" panose="020B0604020202020204" pitchFamily="34" charset="0"/>
            </a:endParaRPr>
          </a:p>
        </p:txBody>
      </p:sp>
      <p:sp>
        <p:nvSpPr>
          <p:cNvPr id="21" name="TextBox 20">
            <a:extLst>
              <a:ext uri="{FF2B5EF4-FFF2-40B4-BE49-F238E27FC236}">
                <a16:creationId xmlns:a16="http://schemas.microsoft.com/office/drawing/2014/main" id="{F6A5C41A-387F-4880-B71F-B01BFBED2DDC}"/>
              </a:ext>
            </a:extLst>
          </p:cNvPr>
          <p:cNvSpPr txBox="1"/>
          <p:nvPr/>
        </p:nvSpPr>
        <p:spPr>
          <a:xfrm>
            <a:off x="323352" y="6208627"/>
            <a:ext cx="1879521" cy="692497"/>
          </a:xfrm>
          <a:prstGeom prst="rect">
            <a:avLst/>
          </a:prstGeom>
          <a:noFill/>
        </p:spPr>
        <p:txBody>
          <a:bodyPr wrap="square" rtlCol="0" anchor="ctr">
            <a:spAutoFit/>
          </a:bodyPr>
          <a:lstStyle/>
          <a:p>
            <a:r>
              <a:rPr lang="en-US" altLang="ko-KR" sz="1300" b="1" dirty="0">
                <a:solidFill>
                  <a:srgbClr val="00223A"/>
                </a:solidFill>
                <a:effectLst>
                  <a:outerShdw blurRad="38100" dist="38100" dir="2700000" algn="tl">
                    <a:srgbClr val="000000">
                      <a:alpha val="43137"/>
                    </a:srgbClr>
                  </a:outerShdw>
                </a:effectLst>
                <a:latin typeface="Gotham" panose="02000504050000020004" pitchFamily="2" charset="0"/>
                <a:ea typeface="Adobe Fan Heiti Std B" panose="020B0700000000000000" pitchFamily="34" charset="-128"/>
                <a:cs typeface="Arial" panose="020B0604020202020204" pitchFamily="34" charset="0"/>
              </a:rPr>
              <a:t>Invited </a:t>
            </a:r>
          </a:p>
          <a:p>
            <a:r>
              <a:rPr lang="en-US" altLang="ko-KR" sz="1300" b="1" dirty="0">
                <a:solidFill>
                  <a:srgbClr val="00223A"/>
                </a:solidFill>
                <a:effectLst>
                  <a:outerShdw blurRad="38100" dist="38100" dir="2700000" algn="tl">
                    <a:srgbClr val="000000">
                      <a:alpha val="43137"/>
                    </a:srgbClr>
                  </a:outerShdw>
                </a:effectLst>
                <a:latin typeface="Gotham" panose="02000504050000020004" pitchFamily="2" charset="0"/>
                <a:ea typeface="Adobe Fan Heiti Std B" panose="020B0700000000000000" pitchFamily="34" charset="-128"/>
                <a:cs typeface="Arial" panose="020B0604020202020204" pitchFamily="34" charset="0"/>
              </a:rPr>
              <a:t>Speakers</a:t>
            </a:r>
          </a:p>
          <a:p>
            <a:r>
              <a:rPr lang="en-US" altLang="ko-KR" sz="1300" b="1" dirty="0">
                <a:solidFill>
                  <a:srgbClr val="00223A"/>
                </a:solidFill>
                <a:effectLst>
                  <a:outerShdw blurRad="38100" dist="38100" dir="2700000" algn="tl">
                    <a:srgbClr val="000000">
                      <a:alpha val="43137"/>
                    </a:srgbClr>
                  </a:outerShdw>
                </a:effectLst>
                <a:latin typeface="Gotham" panose="02000504050000020004" pitchFamily="2" charset="0"/>
                <a:ea typeface="Adobe Fan Heiti Std B" panose="020B0700000000000000" pitchFamily="34" charset="-128"/>
                <a:cs typeface="Arial" panose="020B0604020202020204" pitchFamily="34" charset="0"/>
              </a:rPr>
              <a:t>(Tentative)</a:t>
            </a:r>
            <a:endParaRPr lang="ko-KR" altLang="en-US" sz="1300" b="1" dirty="0">
              <a:solidFill>
                <a:srgbClr val="00223A"/>
              </a:solidFill>
              <a:effectLst>
                <a:outerShdw blurRad="38100" dist="38100" dir="2700000" algn="tl">
                  <a:srgbClr val="000000">
                    <a:alpha val="43137"/>
                  </a:srgbClr>
                </a:outerShdw>
              </a:effectLst>
              <a:latin typeface="Gotham" panose="02000504050000020004" pitchFamily="2" charset="0"/>
              <a:cs typeface="Arial" panose="020B0604020202020204" pitchFamily="34" charset="0"/>
            </a:endParaRPr>
          </a:p>
        </p:txBody>
      </p:sp>
      <p:sp>
        <p:nvSpPr>
          <p:cNvPr id="22" name="TextBox 21">
            <a:extLst>
              <a:ext uri="{FF2B5EF4-FFF2-40B4-BE49-F238E27FC236}">
                <a16:creationId xmlns:a16="http://schemas.microsoft.com/office/drawing/2014/main" id="{6578016A-712A-49EC-87BA-B3AE832BFD15}"/>
              </a:ext>
            </a:extLst>
          </p:cNvPr>
          <p:cNvSpPr txBox="1"/>
          <p:nvPr/>
        </p:nvSpPr>
        <p:spPr>
          <a:xfrm>
            <a:off x="323351" y="8732057"/>
            <a:ext cx="1879521" cy="292388"/>
          </a:xfrm>
          <a:prstGeom prst="rect">
            <a:avLst/>
          </a:prstGeom>
          <a:noFill/>
        </p:spPr>
        <p:txBody>
          <a:bodyPr wrap="square" rtlCol="0" anchor="ctr">
            <a:spAutoFit/>
          </a:bodyPr>
          <a:lstStyle/>
          <a:p>
            <a:r>
              <a:rPr lang="en-US" altLang="ko-KR" sz="1300" b="1" dirty="0">
                <a:solidFill>
                  <a:srgbClr val="00223A"/>
                </a:solidFill>
                <a:effectLst>
                  <a:outerShdw blurRad="38100" dist="38100" dir="2700000" algn="tl">
                    <a:srgbClr val="000000">
                      <a:alpha val="43137"/>
                    </a:srgbClr>
                  </a:outerShdw>
                </a:effectLst>
                <a:latin typeface="Gotham" panose="02000504050000020004" pitchFamily="2" charset="0"/>
                <a:ea typeface="Adobe Fan Heiti Std B" panose="020B0700000000000000" pitchFamily="34" charset="-128"/>
                <a:cs typeface="Arial" panose="020B0604020202020204" pitchFamily="34" charset="0"/>
              </a:rPr>
              <a:t>Organizers</a:t>
            </a:r>
            <a:endParaRPr lang="ko-KR" altLang="en-US" sz="1300" b="1" dirty="0">
              <a:solidFill>
                <a:srgbClr val="00223A"/>
              </a:solidFill>
              <a:effectLst>
                <a:outerShdw blurRad="38100" dist="38100" dir="2700000" algn="tl">
                  <a:srgbClr val="000000">
                    <a:alpha val="43137"/>
                  </a:srgbClr>
                </a:outerShdw>
              </a:effectLst>
              <a:latin typeface="Gotham" panose="02000504050000020004" pitchFamily="2" charset="0"/>
              <a:cs typeface="Arial" panose="020B0604020202020204" pitchFamily="34" charset="0"/>
            </a:endParaRPr>
          </a:p>
        </p:txBody>
      </p:sp>
      <p:sp>
        <p:nvSpPr>
          <p:cNvPr id="23" name="TextBox 22">
            <a:extLst>
              <a:ext uri="{FF2B5EF4-FFF2-40B4-BE49-F238E27FC236}">
                <a16:creationId xmlns:a16="http://schemas.microsoft.com/office/drawing/2014/main" id="{7F5B2E3B-1631-4164-9BC6-73060B845EE7}"/>
              </a:ext>
            </a:extLst>
          </p:cNvPr>
          <p:cNvSpPr txBox="1"/>
          <p:nvPr/>
        </p:nvSpPr>
        <p:spPr>
          <a:xfrm>
            <a:off x="1512231" y="6201284"/>
            <a:ext cx="5065810" cy="2508379"/>
          </a:xfrm>
          <a:prstGeom prst="rect">
            <a:avLst/>
          </a:prstGeom>
          <a:noFill/>
        </p:spPr>
        <p:txBody>
          <a:bodyPr wrap="none" rtlCol="0">
            <a:spAutoFit/>
          </a:bodyPr>
          <a:lstStyle/>
          <a:p>
            <a:pPr marL="285750" indent="-285750">
              <a:buFont typeface="Arial" panose="020B0604020202020204" pitchFamily="34" charset="0"/>
              <a:buChar char="•"/>
            </a:pPr>
            <a:r>
              <a:rPr lang="en-US" altLang="ko-KR" sz="1300" dirty="0">
                <a:solidFill>
                  <a:schemeClr val="tx1"/>
                </a:solidFill>
                <a:latin typeface="Gotham" panose="02000504050000020004" pitchFamily="2" charset="0"/>
              </a:rPr>
              <a:t>Inti </a:t>
            </a:r>
            <a:r>
              <a:rPr lang="en-US" altLang="ko-KR" sz="1300" dirty="0" err="1">
                <a:solidFill>
                  <a:schemeClr val="tx1"/>
                </a:solidFill>
                <a:latin typeface="Gotham" panose="02000504050000020004" pitchFamily="2" charset="0"/>
              </a:rPr>
              <a:t>Sodemann</a:t>
            </a:r>
            <a:r>
              <a:rPr lang="en-US" altLang="ko-KR" sz="1300" dirty="0">
                <a:solidFill>
                  <a:schemeClr val="tx1"/>
                </a:solidFill>
                <a:latin typeface="Gotham" panose="02000504050000020004" pitchFamily="2" charset="0"/>
              </a:rPr>
              <a:t> (</a:t>
            </a:r>
            <a:r>
              <a:rPr lang="en-US" altLang="ko-KR" sz="1100" spc="-100" dirty="0">
                <a:solidFill>
                  <a:schemeClr val="tx1"/>
                </a:solidFill>
                <a:latin typeface="Gotham" panose="02000504050000020004" pitchFamily="2" charset="0"/>
              </a:rPr>
              <a:t>Max Planck Institute for the Physics of Complex System</a:t>
            </a:r>
            <a:r>
              <a:rPr lang="en-US" altLang="ko-KR" sz="1300" dirty="0">
                <a:solidFill>
                  <a:schemeClr val="tx1"/>
                </a:solidFill>
                <a:latin typeface="Gotham" panose="02000504050000020004" pitchFamily="2" charset="0"/>
              </a:rPr>
              <a:t>)</a:t>
            </a:r>
          </a:p>
          <a:p>
            <a:r>
              <a:rPr lang="en-US" altLang="ko-KR" sz="1200" dirty="0">
                <a:latin typeface="Gotham" panose="02000504050000020004" pitchFamily="2" charset="0"/>
              </a:rPr>
              <a:t>      </a:t>
            </a:r>
            <a:r>
              <a:rPr lang="en-US" altLang="ko-KR" sz="1200" u="sng" dirty="0">
                <a:latin typeface="Gotham" panose="02000504050000020004" pitchFamily="2" charset="0"/>
                <a:hlinkClick r:id="rId3"/>
              </a:rPr>
              <a:t>sodemann@pks.mpg.de</a:t>
            </a:r>
            <a:r>
              <a:rPr lang="en-US" altLang="ko-KR" sz="1200" dirty="0">
                <a:latin typeface="Gotham" panose="02000504050000020004" pitchFamily="2" charset="0"/>
              </a:rPr>
              <a:t>    </a:t>
            </a:r>
          </a:p>
          <a:p>
            <a:endParaRPr lang="en-US" altLang="ko-KR" sz="800" dirty="0">
              <a:latin typeface="Gotham" panose="02000504050000020004" pitchFamily="2" charset="0"/>
            </a:endParaRPr>
          </a:p>
          <a:p>
            <a:pPr marL="285750" indent="-285750">
              <a:buFont typeface="Arial" panose="020B0604020202020204" pitchFamily="34" charset="0"/>
              <a:buChar char="•"/>
            </a:pPr>
            <a:r>
              <a:rPr lang="en-US" altLang="ko-KR" sz="1300" dirty="0" err="1">
                <a:solidFill>
                  <a:schemeClr val="tx1"/>
                </a:solidFill>
                <a:latin typeface="Gotham" panose="02000504050000020004" pitchFamily="2" charset="0"/>
              </a:rPr>
              <a:t>Hyeonjun</a:t>
            </a:r>
            <a:r>
              <a:rPr lang="en-US" altLang="ko-KR" sz="1300" dirty="0">
                <a:solidFill>
                  <a:schemeClr val="tx1"/>
                </a:solidFill>
                <a:latin typeface="Gotham" panose="02000504050000020004" pitchFamily="2" charset="0"/>
              </a:rPr>
              <a:t> </a:t>
            </a:r>
            <a:r>
              <a:rPr lang="en-US" altLang="ko-KR" sz="1300" dirty="0" err="1">
                <a:solidFill>
                  <a:schemeClr val="tx1"/>
                </a:solidFill>
                <a:latin typeface="Gotham" panose="02000504050000020004" pitchFamily="2" charset="0"/>
              </a:rPr>
              <a:t>Baek</a:t>
            </a:r>
            <a:r>
              <a:rPr lang="en-US" altLang="ko-KR" sz="1300" dirty="0">
                <a:solidFill>
                  <a:schemeClr val="tx1"/>
                </a:solidFill>
                <a:latin typeface="Gotham" panose="02000504050000020004" pitchFamily="2" charset="0"/>
              </a:rPr>
              <a:t> (KIST)</a:t>
            </a:r>
          </a:p>
          <a:p>
            <a:r>
              <a:rPr lang="en-US" altLang="ko-KR" sz="1200" dirty="0">
                <a:latin typeface="Gotham" panose="02000504050000020004" pitchFamily="2" charset="0"/>
              </a:rPr>
              <a:t>      </a:t>
            </a:r>
            <a:r>
              <a:rPr lang="en-US" altLang="ko-KR" sz="1200" u="sng" dirty="0">
                <a:latin typeface="Gotham" panose="02000504050000020004" pitchFamily="2" charset="0"/>
                <a:hlinkClick r:id="rId4"/>
              </a:rPr>
              <a:t>baahyyjuu@gmail.com</a:t>
            </a:r>
            <a:endParaRPr lang="en-US" altLang="ko-KR" sz="1200" u="sng" dirty="0">
              <a:latin typeface="Gotham" panose="02000504050000020004" pitchFamily="2" charset="0"/>
            </a:endParaRPr>
          </a:p>
          <a:p>
            <a:endParaRPr lang="en-US" altLang="ko-KR" sz="800" u="sng" dirty="0">
              <a:latin typeface="Gotham" panose="02000504050000020004" pitchFamily="2" charset="0"/>
            </a:endParaRPr>
          </a:p>
          <a:p>
            <a:pPr marL="285750" indent="-285750">
              <a:buFont typeface="Arial" panose="020B0604020202020204" pitchFamily="34" charset="0"/>
              <a:buChar char="•"/>
            </a:pPr>
            <a:r>
              <a:rPr lang="en-US" altLang="ko-KR" sz="1300" dirty="0" err="1">
                <a:solidFill>
                  <a:schemeClr val="tx1"/>
                </a:solidFill>
                <a:latin typeface="Gotham" panose="02000504050000020004" pitchFamily="2" charset="0"/>
              </a:rPr>
              <a:t>Kornelius</a:t>
            </a:r>
            <a:r>
              <a:rPr lang="en-US" altLang="ko-KR" sz="1300" dirty="0">
                <a:solidFill>
                  <a:schemeClr val="tx1"/>
                </a:solidFill>
                <a:latin typeface="Gotham" panose="02000504050000020004" pitchFamily="2" charset="0"/>
              </a:rPr>
              <a:t> </a:t>
            </a:r>
            <a:r>
              <a:rPr lang="en-US" altLang="ko-KR" sz="1300" dirty="0" err="1">
                <a:solidFill>
                  <a:schemeClr val="tx1"/>
                </a:solidFill>
                <a:latin typeface="Gotham" panose="02000504050000020004" pitchFamily="2" charset="0"/>
              </a:rPr>
              <a:t>Nielsch</a:t>
            </a:r>
            <a:r>
              <a:rPr lang="en-US" altLang="ko-KR" sz="1300" dirty="0">
                <a:solidFill>
                  <a:schemeClr val="tx1"/>
                </a:solidFill>
                <a:latin typeface="Gotham" panose="02000504050000020004" pitchFamily="2" charset="0"/>
              </a:rPr>
              <a:t> (IFW-Dresden)</a:t>
            </a:r>
          </a:p>
          <a:p>
            <a:r>
              <a:rPr lang="en-US" altLang="ko-KR" sz="1200" dirty="0">
                <a:latin typeface="Gotham" panose="02000504050000020004" pitchFamily="2" charset="0"/>
              </a:rPr>
              <a:t>      </a:t>
            </a:r>
            <a:r>
              <a:rPr lang="en-US" altLang="ko-KR" sz="1200" u="sng" dirty="0">
                <a:latin typeface="Gotham" panose="02000504050000020004" pitchFamily="2" charset="0"/>
                <a:hlinkClick r:id="rId5"/>
              </a:rPr>
              <a:t>k.nielsch@ifw-dresden.de</a:t>
            </a:r>
            <a:endParaRPr lang="en-US" altLang="ko-KR" sz="1200" u="sng" dirty="0">
              <a:latin typeface="Gotham" panose="02000504050000020004" pitchFamily="2" charset="0"/>
            </a:endParaRPr>
          </a:p>
          <a:p>
            <a:endParaRPr lang="en-US" altLang="ko-KR" sz="800" u="sng" dirty="0">
              <a:latin typeface="Gotham" panose="02000504050000020004" pitchFamily="2" charset="0"/>
            </a:endParaRPr>
          </a:p>
          <a:p>
            <a:pPr marL="285750" indent="-285750">
              <a:buFont typeface="Arial" panose="020B0604020202020204" pitchFamily="34" charset="0"/>
              <a:buChar char="•"/>
            </a:pPr>
            <a:r>
              <a:rPr lang="en-US" altLang="ko-KR" sz="1300" dirty="0">
                <a:solidFill>
                  <a:schemeClr val="tx1"/>
                </a:solidFill>
                <a:latin typeface="Gotham" panose="02000504050000020004" pitchFamily="2" charset="0"/>
              </a:rPr>
              <a:t>S. </a:t>
            </a:r>
            <a:r>
              <a:rPr lang="en-US" altLang="ko-KR" sz="1300" dirty="0" err="1">
                <a:solidFill>
                  <a:schemeClr val="tx1"/>
                </a:solidFill>
                <a:latin typeface="Gotham" panose="02000504050000020004" pitchFamily="2" charset="0"/>
              </a:rPr>
              <a:t>Nakatsuji</a:t>
            </a:r>
            <a:r>
              <a:rPr lang="en-US" altLang="ko-KR" sz="1300" dirty="0">
                <a:solidFill>
                  <a:schemeClr val="tx1"/>
                </a:solidFill>
                <a:latin typeface="Gotham" panose="02000504050000020004" pitchFamily="2" charset="0"/>
              </a:rPr>
              <a:t> (Univ. of Tokyo)</a:t>
            </a:r>
          </a:p>
          <a:p>
            <a:r>
              <a:rPr lang="en-US" altLang="ko-KR" sz="1200" dirty="0">
                <a:latin typeface="Gotham" panose="02000504050000020004" pitchFamily="2" charset="0"/>
              </a:rPr>
              <a:t>      </a:t>
            </a:r>
            <a:r>
              <a:rPr lang="en-US" altLang="ko-KR" sz="1200" u="sng" dirty="0">
                <a:latin typeface="Gotham" panose="02000504050000020004" pitchFamily="2" charset="0"/>
                <a:hlinkClick r:id="rId6"/>
              </a:rPr>
              <a:t>satoru@phys.s.u-tokyo.ac.jp</a:t>
            </a:r>
            <a:endParaRPr lang="en-US" altLang="ko-KR" sz="1200" u="sng" dirty="0">
              <a:latin typeface="Gotham" panose="02000504050000020004" pitchFamily="2" charset="0"/>
            </a:endParaRPr>
          </a:p>
          <a:p>
            <a:endParaRPr lang="en-US" altLang="ko-KR" sz="800" u="sng" dirty="0">
              <a:latin typeface="Gotham" panose="02000504050000020004" pitchFamily="2" charset="0"/>
            </a:endParaRPr>
          </a:p>
          <a:p>
            <a:pPr marL="285750" indent="-285750">
              <a:buFont typeface="Arial" panose="020B0604020202020204" pitchFamily="34" charset="0"/>
              <a:buChar char="•"/>
            </a:pPr>
            <a:r>
              <a:rPr lang="en-US" altLang="ko-KR" sz="1300" dirty="0">
                <a:solidFill>
                  <a:schemeClr val="tx1"/>
                </a:solidFill>
                <a:latin typeface="Gotham" panose="02000504050000020004" pitchFamily="2" charset="0"/>
              </a:rPr>
              <a:t>N. </a:t>
            </a:r>
            <a:r>
              <a:rPr lang="en-US" altLang="ko-KR" sz="1300" dirty="0" err="1">
                <a:solidFill>
                  <a:schemeClr val="tx1"/>
                </a:solidFill>
                <a:latin typeface="Gotham" panose="02000504050000020004" pitchFamily="2" charset="0"/>
              </a:rPr>
              <a:t>Nagaosa</a:t>
            </a:r>
            <a:r>
              <a:rPr lang="en-US" altLang="ko-KR" sz="1300" dirty="0">
                <a:solidFill>
                  <a:schemeClr val="tx1"/>
                </a:solidFill>
                <a:latin typeface="Gotham" panose="02000504050000020004" pitchFamily="2" charset="0"/>
              </a:rPr>
              <a:t> (Univ. of Tokyo)</a:t>
            </a:r>
          </a:p>
          <a:p>
            <a:r>
              <a:rPr lang="en-US" altLang="ko-KR" sz="1200" dirty="0">
                <a:latin typeface="Gotham" panose="02000504050000020004" pitchFamily="2" charset="0"/>
              </a:rPr>
              <a:t>      </a:t>
            </a:r>
            <a:r>
              <a:rPr lang="en-US" altLang="ko-KR" sz="1200" u="sng" dirty="0">
                <a:latin typeface="Gotham" panose="02000504050000020004" pitchFamily="2" charset="0"/>
                <a:hlinkClick r:id="rId7"/>
              </a:rPr>
              <a:t>nagaosa@riken.jp</a:t>
            </a:r>
            <a:r>
              <a:rPr lang="en-US" altLang="ko-KR" sz="1200" dirty="0">
                <a:latin typeface="Gotham" panose="02000504050000020004" pitchFamily="2" charset="0"/>
              </a:rPr>
              <a:t> </a:t>
            </a:r>
            <a:endParaRPr lang="ko-KR" altLang="en-US" sz="1200" dirty="0">
              <a:latin typeface="Gotham" panose="02000504050000020004" pitchFamily="2" charset="0"/>
            </a:endParaRPr>
          </a:p>
        </p:txBody>
      </p:sp>
      <p:sp>
        <p:nvSpPr>
          <p:cNvPr id="24" name="TextBox 23">
            <a:extLst>
              <a:ext uri="{FF2B5EF4-FFF2-40B4-BE49-F238E27FC236}">
                <a16:creationId xmlns:a16="http://schemas.microsoft.com/office/drawing/2014/main" id="{45A0AC94-62C2-433E-9183-D05BC321420E}"/>
              </a:ext>
            </a:extLst>
          </p:cNvPr>
          <p:cNvSpPr txBox="1"/>
          <p:nvPr/>
        </p:nvSpPr>
        <p:spPr>
          <a:xfrm>
            <a:off x="1512231" y="8723184"/>
            <a:ext cx="5292985" cy="430887"/>
          </a:xfrm>
          <a:prstGeom prst="rect">
            <a:avLst/>
          </a:prstGeom>
          <a:noFill/>
        </p:spPr>
        <p:txBody>
          <a:bodyPr wrap="square" rtlCol="0">
            <a:spAutoFit/>
          </a:bodyPr>
          <a:lstStyle/>
          <a:p>
            <a:r>
              <a:rPr lang="en-US" altLang="ko-KR" sz="1100" dirty="0" err="1">
                <a:solidFill>
                  <a:schemeClr val="tx1"/>
                </a:solidFill>
                <a:latin typeface="Gotham" panose="02000504050000020004" pitchFamily="2" charset="0"/>
              </a:rPr>
              <a:t>Heonjung</a:t>
            </a:r>
            <a:r>
              <a:rPr lang="en-US" altLang="ko-KR" sz="1100" dirty="0">
                <a:solidFill>
                  <a:schemeClr val="tx1"/>
                </a:solidFill>
                <a:latin typeface="Gotham" panose="02000504050000020004" pitchFamily="2" charset="0"/>
              </a:rPr>
              <a:t> Kim (</a:t>
            </a:r>
            <a:r>
              <a:rPr lang="en-US" altLang="ko-KR" sz="1100" spc="-100" dirty="0">
                <a:solidFill>
                  <a:schemeClr val="tx1"/>
                </a:solidFill>
                <a:latin typeface="Gotham" panose="02000504050000020004" pitchFamily="2" charset="0"/>
              </a:rPr>
              <a:t>Daegu Univ.</a:t>
            </a:r>
            <a:r>
              <a:rPr lang="en-US" altLang="ko-KR" sz="1100" dirty="0">
                <a:solidFill>
                  <a:schemeClr val="tx1"/>
                </a:solidFill>
                <a:latin typeface="Gotham" panose="02000504050000020004" pitchFamily="2" charset="0"/>
              </a:rPr>
              <a:t>), </a:t>
            </a:r>
            <a:r>
              <a:rPr lang="en-US" altLang="ko-KR" sz="1100" dirty="0" err="1">
                <a:solidFill>
                  <a:schemeClr val="tx1"/>
                </a:solidFill>
                <a:latin typeface="Gotham" panose="02000504050000020004" pitchFamily="2" charset="0"/>
              </a:rPr>
              <a:t>Jongsoo</a:t>
            </a:r>
            <a:r>
              <a:rPr lang="en-US" altLang="ko-KR" sz="1100" dirty="0">
                <a:solidFill>
                  <a:schemeClr val="tx1"/>
                </a:solidFill>
                <a:latin typeface="Gotham" panose="02000504050000020004" pitchFamily="2" charset="0"/>
              </a:rPr>
              <a:t> </a:t>
            </a:r>
            <a:r>
              <a:rPr lang="en-US" altLang="ko-KR" sz="1100" dirty="0" err="1">
                <a:solidFill>
                  <a:schemeClr val="tx1"/>
                </a:solidFill>
                <a:latin typeface="Gotham" panose="02000504050000020004" pitchFamily="2" charset="0"/>
              </a:rPr>
              <a:t>Rhyee</a:t>
            </a:r>
            <a:r>
              <a:rPr lang="en-US" altLang="ko-KR" sz="1100" dirty="0">
                <a:solidFill>
                  <a:schemeClr val="tx1"/>
                </a:solidFill>
                <a:latin typeface="Gotham" panose="02000504050000020004" pitchFamily="2" charset="0"/>
              </a:rPr>
              <a:t> </a:t>
            </a:r>
            <a:r>
              <a:rPr lang="en-US" altLang="ko-KR" sz="1100" spc="-100" dirty="0">
                <a:solidFill>
                  <a:schemeClr val="tx1"/>
                </a:solidFill>
                <a:latin typeface="Gotham" panose="02000504050000020004" pitchFamily="2" charset="0"/>
              </a:rPr>
              <a:t>(Kyung </a:t>
            </a:r>
            <a:r>
              <a:rPr lang="en-US" altLang="ko-KR" sz="1100" spc="-100" dirty="0" err="1">
                <a:solidFill>
                  <a:schemeClr val="tx1"/>
                </a:solidFill>
                <a:latin typeface="Gotham" panose="02000504050000020004" pitchFamily="2" charset="0"/>
              </a:rPr>
              <a:t>Hee</a:t>
            </a:r>
            <a:r>
              <a:rPr lang="en-US" altLang="ko-KR" sz="1100" spc="-100" dirty="0">
                <a:solidFill>
                  <a:schemeClr val="tx1"/>
                </a:solidFill>
                <a:latin typeface="Gotham" panose="02000504050000020004" pitchFamily="2" charset="0"/>
              </a:rPr>
              <a:t> Univ.</a:t>
            </a:r>
            <a:r>
              <a:rPr lang="en-US" altLang="ko-KR" sz="1100" dirty="0">
                <a:solidFill>
                  <a:schemeClr val="tx1"/>
                </a:solidFill>
                <a:latin typeface="Gotham" panose="02000504050000020004" pitchFamily="2" charset="0"/>
              </a:rPr>
              <a:t>),</a:t>
            </a:r>
          </a:p>
          <a:p>
            <a:r>
              <a:rPr lang="en-US" altLang="ko-KR" sz="1100" dirty="0" err="1">
                <a:solidFill>
                  <a:schemeClr val="tx1"/>
                </a:solidFill>
                <a:latin typeface="Gotham" panose="02000504050000020004" pitchFamily="2" charset="0"/>
              </a:rPr>
              <a:t>Jungkil</a:t>
            </a:r>
            <a:r>
              <a:rPr lang="en-US" altLang="ko-KR" sz="1100" dirty="0">
                <a:solidFill>
                  <a:schemeClr val="tx1"/>
                </a:solidFill>
                <a:latin typeface="Gotham" panose="02000504050000020004" pitchFamily="2" charset="0"/>
              </a:rPr>
              <a:t> Kim (</a:t>
            </a:r>
            <a:r>
              <a:rPr lang="en-US" altLang="ko-KR" sz="1100" spc="-100" dirty="0" err="1">
                <a:solidFill>
                  <a:schemeClr val="tx1"/>
                </a:solidFill>
                <a:latin typeface="Gotham" panose="02000504050000020004" pitchFamily="2" charset="0"/>
              </a:rPr>
              <a:t>Jeju</a:t>
            </a:r>
            <a:r>
              <a:rPr lang="en-US" altLang="ko-KR" sz="1100" spc="-100" dirty="0">
                <a:solidFill>
                  <a:schemeClr val="tx1"/>
                </a:solidFill>
                <a:latin typeface="Gotham" panose="02000504050000020004" pitchFamily="2" charset="0"/>
              </a:rPr>
              <a:t> Nat. Univ.</a:t>
            </a:r>
            <a:r>
              <a:rPr lang="en-US" altLang="ko-KR" sz="1100" dirty="0">
                <a:solidFill>
                  <a:schemeClr val="tx1"/>
                </a:solidFill>
                <a:latin typeface="Gotham" panose="02000504050000020004" pitchFamily="2" charset="0"/>
              </a:rPr>
              <a:t>), </a:t>
            </a:r>
            <a:r>
              <a:rPr lang="en-US" altLang="ko-KR" sz="1100" dirty="0" err="1">
                <a:solidFill>
                  <a:schemeClr val="tx1"/>
                </a:solidFill>
                <a:latin typeface="Gotham" panose="02000504050000020004" pitchFamily="2" charset="0"/>
              </a:rPr>
              <a:t>Kiseok</a:t>
            </a:r>
            <a:r>
              <a:rPr lang="en-US" altLang="ko-KR" sz="1100" dirty="0">
                <a:solidFill>
                  <a:schemeClr val="tx1"/>
                </a:solidFill>
                <a:latin typeface="Gotham" panose="02000504050000020004" pitchFamily="2" charset="0"/>
              </a:rPr>
              <a:t> Kim </a:t>
            </a:r>
            <a:r>
              <a:rPr lang="en-US" altLang="ko-KR" sz="1100" spc="-100" dirty="0">
                <a:solidFill>
                  <a:schemeClr val="tx1"/>
                </a:solidFill>
                <a:latin typeface="Gotham" panose="02000504050000020004" pitchFamily="2" charset="0"/>
              </a:rPr>
              <a:t>(POSTECH</a:t>
            </a:r>
            <a:r>
              <a:rPr lang="en-US" altLang="ko-KR" sz="1100" dirty="0">
                <a:solidFill>
                  <a:schemeClr val="tx1"/>
                </a:solidFill>
                <a:latin typeface="Gotham" panose="02000504050000020004" pitchFamily="2" charset="0"/>
              </a:rPr>
              <a:t>), Ryo </a:t>
            </a:r>
            <a:r>
              <a:rPr lang="en-US" altLang="ko-KR" sz="1100" dirty="0" err="1">
                <a:solidFill>
                  <a:schemeClr val="tx1"/>
                </a:solidFill>
                <a:latin typeface="Gotham" panose="02000504050000020004" pitchFamily="2" charset="0"/>
              </a:rPr>
              <a:t>Hanai</a:t>
            </a:r>
            <a:r>
              <a:rPr lang="en-US" altLang="ko-KR" sz="1100" dirty="0">
                <a:solidFill>
                  <a:schemeClr val="tx1"/>
                </a:solidFill>
                <a:latin typeface="Gotham" panose="02000504050000020004" pitchFamily="2" charset="0"/>
              </a:rPr>
              <a:t> (</a:t>
            </a:r>
            <a:r>
              <a:rPr lang="en-US" altLang="ko-KR" sz="1100" spc="-100" dirty="0">
                <a:solidFill>
                  <a:schemeClr val="tx1"/>
                </a:solidFill>
                <a:latin typeface="Gotham" panose="02000504050000020004" pitchFamily="2" charset="0"/>
              </a:rPr>
              <a:t>APCTP</a:t>
            </a:r>
            <a:r>
              <a:rPr lang="en-US" altLang="ko-KR" sz="1100" dirty="0">
                <a:solidFill>
                  <a:schemeClr val="tx1"/>
                </a:solidFill>
                <a:latin typeface="Gotham" panose="02000504050000020004" pitchFamily="2" charset="0"/>
              </a:rPr>
              <a:t>)</a:t>
            </a:r>
            <a:endParaRPr lang="ko-KR" altLang="ko-KR" sz="1100" dirty="0">
              <a:solidFill>
                <a:schemeClr val="tx1"/>
              </a:solidFill>
              <a:latin typeface="Gotham" panose="02000504050000020004" pitchFamily="2" charset="0"/>
            </a:endParaRPr>
          </a:p>
        </p:txBody>
      </p:sp>
      <p:pic>
        <p:nvPicPr>
          <p:cNvPr id="25" name="Google Shape;98;p1"/>
          <p:cNvPicPr preferRelativeResize="0"/>
          <p:nvPr/>
        </p:nvPicPr>
        <p:blipFill rotWithShape="1">
          <a:blip r:embed="rId8">
            <a:alphaModFix/>
          </a:blip>
          <a:srcRect r="59521" b="7702"/>
          <a:stretch/>
        </p:blipFill>
        <p:spPr>
          <a:xfrm>
            <a:off x="136409" y="9271927"/>
            <a:ext cx="1237930" cy="51697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
          <p:cNvSpPr/>
          <p:nvPr/>
        </p:nvSpPr>
        <p:spPr>
          <a:xfrm rot="5400000">
            <a:off x="495619" y="-609922"/>
            <a:ext cx="2566472" cy="3557711"/>
          </a:xfrm>
          <a:prstGeom prst="rtTriangle">
            <a:avLst/>
          </a:prstGeom>
          <a:solidFill>
            <a:srgbClr val="73B5E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1" name="Google Shape;91;p1"/>
          <p:cNvSpPr txBox="1"/>
          <p:nvPr/>
        </p:nvSpPr>
        <p:spPr>
          <a:xfrm>
            <a:off x="480156" y="1590219"/>
            <a:ext cx="5897700" cy="1348021"/>
          </a:xfrm>
          <a:prstGeom prst="rect">
            <a:avLst/>
          </a:prstGeom>
          <a:noFill/>
          <a:ln>
            <a:noFill/>
          </a:ln>
        </p:spPr>
        <p:txBody>
          <a:bodyPr spcFirstLastPara="1" wrap="square" lIns="91425" tIns="45700" rIns="91425" bIns="45700" anchor="t" anchorCtr="0">
            <a:spAutoFit/>
          </a:bodyPr>
          <a:lstStyle/>
          <a:p>
            <a:pPr lvl="0" algn="ctr">
              <a:lnSpc>
                <a:spcPct val="120000"/>
              </a:lnSpc>
            </a:pPr>
            <a:r>
              <a:rPr lang="en-US" altLang="ko-KR" sz="2000" b="1" dirty="0">
                <a:solidFill>
                  <a:schemeClr val="dk1"/>
                </a:solidFill>
                <a:latin typeface="Gotham" panose="02000504050000020004" pitchFamily="2" charset="0"/>
              </a:rPr>
              <a:t>Prof. Satoru </a:t>
            </a:r>
            <a:r>
              <a:rPr lang="en-US" altLang="ko-KR" sz="2000" b="1" dirty="0" err="1">
                <a:solidFill>
                  <a:schemeClr val="dk1"/>
                </a:solidFill>
                <a:latin typeface="Gotham" panose="02000504050000020004" pitchFamily="2" charset="0"/>
              </a:rPr>
              <a:t>Nakatsuji</a:t>
            </a:r>
            <a:endParaRPr lang="en-US" altLang="ko-KR" sz="2000" b="1" dirty="0">
              <a:solidFill>
                <a:schemeClr val="dk1"/>
              </a:solidFill>
              <a:latin typeface="Gotham" panose="02000504050000020004" pitchFamily="2" charset="0"/>
            </a:endParaRPr>
          </a:p>
          <a:p>
            <a:pPr lvl="0" algn="ctr">
              <a:lnSpc>
                <a:spcPct val="120000"/>
              </a:lnSpc>
            </a:pPr>
            <a:r>
              <a:rPr lang="en-US" altLang="ko-KR" i="1" dirty="0">
                <a:solidFill>
                  <a:schemeClr val="dk1"/>
                </a:solidFill>
                <a:latin typeface="Gotham" panose="02000504050000020004" pitchFamily="2" charset="0"/>
              </a:rPr>
              <a:t>University of Tokyo</a:t>
            </a:r>
          </a:p>
          <a:p>
            <a:pPr marL="0" marR="0" lvl="0" indent="0" algn="r" rtl="0">
              <a:lnSpc>
                <a:spcPct val="120000"/>
              </a:lnSpc>
              <a:spcBef>
                <a:spcPts val="0"/>
              </a:spcBef>
              <a:spcAft>
                <a:spcPts val="0"/>
              </a:spcAft>
              <a:buNone/>
            </a:pPr>
            <a:endParaRPr lang="en-US" sz="600" b="1" i="0" u="none" strike="noStrike" cap="none" dirty="0">
              <a:solidFill>
                <a:schemeClr val="dk1"/>
              </a:solidFill>
              <a:latin typeface="Gotham" panose="02000504050000020004" pitchFamily="2" charset="0"/>
              <a:sym typeface="Arial"/>
            </a:endParaRPr>
          </a:p>
          <a:p>
            <a:pPr lvl="0" algn="r">
              <a:lnSpc>
                <a:spcPct val="120000"/>
              </a:lnSpc>
            </a:pPr>
            <a:r>
              <a:rPr lang="en-US" altLang="ko-KR" sz="1300" b="1" dirty="0">
                <a:solidFill>
                  <a:schemeClr val="dk1"/>
                </a:solidFill>
                <a:latin typeface="Gotham" panose="02000504050000020004" pitchFamily="2" charset="0"/>
              </a:rPr>
              <a:t> December 17th (Fri.) 16:00</a:t>
            </a:r>
            <a:r>
              <a:rPr lang="en-US" altLang="ko-KR" sz="1300" b="1" dirty="0">
                <a:solidFill>
                  <a:srgbClr val="FF0000"/>
                </a:solidFill>
                <a:latin typeface="Gotham" panose="02000504050000020004" pitchFamily="2" charset="0"/>
              </a:rPr>
              <a:t> </a:t>
            </a:r>
            <a:r>
              <a:rPr lang="en-US" altLang="ko-KR" sz="1300" b="1" dirty="0">
                <a:solidFill>
                  <a:schemeClr val="dk1"/>
                </a:solidFill>
                <a:latin typeface="Gotham" panose="02000504050000020004" pitchFamily="2" charset="0"/>
              </a:rPr>
              <a:t>(KST)</a:t>
            </a:r>
          </a:p>
          <a:p>
            <a:pPr lvl="0" algn="r">
              <a:lnSpc>
                <a:spcPct val="120000"/>
              </a:lnSpc>
            </a:pPr>
            <a:r>
              <a:rPr lang="en-US" altLang="ko-KR" sz="1300" b="1" dirty="0">
                <a:solidFill>
                  <a:schemeClr val="dk1"/>
                </a:solidFill>
                <a:latin typeface="Gotham" panose="02000504050000020004" pitchFamily="2" charset="0"/>
              </a:rPr>
              <a:t>Online via </a:t>
            </a:r>
            <a:r>
              <a:rPr lang="en-US" altLang="ko-KR" sz="1300" b="1" dirty="0">
                <a:solidFill>
                  <a:schemeClr val="accent6">
                    <a:lumMod val="60000"/>
                    <a:lumOff val="40000"/>
                  </a:schemeClr>
                </a:solidFill>
                <a:latin typeface="Gotham" panose="02000504050000020004" pitchFamily="2" charset="0"/>
              </a:rPr>
              <a:t>ZOOM</a:t>
            </a:r>
            <a:endParaRPr sz="1300" b="0" i="0" u="none" strike="noStrike" cap="none" dirty="0">
              <a:solidFill>
                <a:schemeClr val="dk1"/>
              </a:solidFill>
              <a:latin typeface="Gotham" panose="02000504050000020004" pitchFamily="2" charset="0"/>
              <a:sym typeface="Arial"/>
            </a:endParaRPr>
          </a:p>
        </p:txBody>
      </p:sp>
      <p:sp>
        <p:nvSpPr>
          <p:cNvPr id="92" name="Google Shape;92;p1"/>
          <p:cNvSpPr/>
          <p:nvPr/>
        </p:nvSpPr>
        <p:spPr>
          <a:xfrm rot="5400000">
            <a:off x="228958" y="-343258"/>
            <a:ext cx="1924339" cy="2382256"/>
          </a:xfrm>
          <a:prstGeom prst="rtTriangle">
            <a:avLst/>
          </a:prstGeom>
          <a:solidFill>
            <a:srgbClr val="DDEAF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3" name="Google Shape;93;p1"/>
          <p:cNvSpPr txBox="1"/>
          <p:nvPr/>
        </p:nvSpPr>
        <p:spPr>
          <a:xfrm>
            <a:off x="267730" y="278909"/>
            <a:ext cx="6322537" cy="477013"/>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500" b="1" i="0" u="none" strike="noStrike" cap="none" dirty="0">
                <a:ln w="19050">
                  <a:solidFill>
                    <a:schemeClr val="tx1"/>
                  </a:solidFill>
                </a:ln>
                <a:solidFill>
                  <a:schemeClr val="lt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NTML(BRL)-APC</a:t>
            </a:r>
            <a:r>
              <a:rPr lang="en-US" sz="2500" b="1" i="0" u="none" strike="noStrike" cap="none" dirty="0">
                <a:ln w="19050">
                  <a:solidFill>
                    <a:schemeClr val="tx1"/>
                  </a:solidFill>
                </a:ln>
                <a:solidFill>
                  <a:srgbClr val="BBD6EE"/>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TP</a:t>
            </a:r>
            <a:r>
              <a:rPr lang="en-US" sz="2500" b="1" i="0" u="none" strike="noStrike" cap="none" dirty="0">
                <a:solidFill>
                  <a:schemeClr val="lt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 </a:t>
            </a:r>
            <a:r>
              <a:rPr lang="en-US" sz="2500" b="1" i="0" u="none" strike="noStrike" cap="none" dirty="0">
                <a:solidFill>
                  <a:schemeClr val="dk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rPr>
              <a:t>SEMINAR SERIES</a:t>
            </a:r>
            <a:endParaRPr sz="2500" b="1" i="0" u="none" strike="noStrike" cap="none" dirty="0">
              <a:solidFill>
                <a:schemeClr val="dk1"/>
              </a:solidFill>
              <a:effectLst>
                <a:outerShdw blurRad="38100" dist="38100" dir="2700000" algn="tl">
                  <a:srgbClr val="000000">
                    <a:alpha val="43137"/>
                  </a:srgbClr>
                </a:outerShdw>
              </a:effectLst>
              <a:latin typeface="Gotham" panose="02000604040000020004" pitchFamily="50" charset="0"/>
              <a:cs typeface="Arial" panose="020B0604020202020204" pitchFamily="34" charset="0"/>
              <a:sym typeface="Arial"/>
            </a:endParaRPr>
          </a:p>
        </p:txBody>
      </p:sp>
      <p:sp>
        <p:nvSpPr>
          <p:cNvPr id="94" name="Google Shape;94;p1"/>
          <p:cNvSpPr/>
          <p:nvPr/>
        </p:nvSpPr>
        <p:spPr>
          <a:xfrm rot="-5400000">
            <a:off x="4448655" y="7141908"/>
            <a:ext cx="2279119" cy="2539571"/>
          </a:xfrm>
          <a:prstGeom prst="rtTriangle">
            <a:avLst/>
          </a:prstGeom>
          <a:solidFill>
            <a:srgbClr val="DDEAF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5" name="Google Shape;95;p1"/>
          <p:cNvSpPr/>
          <p:nvPr/>
        </p:nvSpPr>
        <p:spPr>
          <a:xfrm rot="-5400000">
            <a:off x="4860068" y="7908064"/>
            <a:ext cx="1860816" cy="2135054"/>
          </a:xfrm>
          <a:prstGeom prst="rtTriangle">
            <a:avLst/>
          </a:prstGeom>
          <a:solidFill>
            <a:srgbClr val="73B5E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246" b="0" i="0" u="none" strike="noStrike" cap="none">
              <a:solidFill>
                <a:schemeClr val="lt1"/>
              </a:solidFill>
              <a:latin typeface="Gotham Rounded Book" pitchFamily="50" charset="0"/>
              <a:sym typeface="Arial"/>
            </a:endParaRPr>
          </a:p>
        </p:txBody>
      </p:sp>
      <p:sp>
        <p:nvSpPr>
          <p:cNvPr id="96" name="Google Shape;96;p1"/>
          <p:cNvSpPr/>
          <p:nvPr/>
        </p:nvSpPr>
        <p:spPr>
          <a:xfrm>
            <a:off x="0" y="0"/>
            <a:ext cx="6858000" cy="9906000"/>
          </a:xfrm>
          <a:prstGeom prst="rect">
            <a:avLst/>
          </a:prstGeom>
          <a:noFill/>
          <a:ln w="63500" cap="flat" cmpd="sng">
            <a:solidFill>
              <a:schemeClr val="dk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800">
                <a:solidFill>
                  <a:schemeClr val="lt1"/>
                </a:solidFill>
                <a:latin typeface="Gotham Rounded Book" pitchFamily="50" charset="0"/>
              </a:rPr>
              <a:t>ㄴ</a:t>
            </a:r>
            <a:endParaRPr sz="1800" b="0" i="0" u="none" strike="noStrike" cap="none">
              <a:solidFill>
                <a:schemeClr val="lt1"/>
              </a:solidFill>
              <a:latin typeface="Gotham Rounded Book" pitchFamily="50" charset="0"/>
              <a:sym typeface="Arial"/>
            </a:endParaRPr>
          </a:p>
        </p:txBody>
      </p:sp>
      <p:sp>
        <p:nvSpPr>
          <p:cNvPr id="99" name="Google Shape;99;p1"/>
          <p:cNvSpPr txBox="1"/>
          <p:nvPr/>
        </p:nvSpPr>
        <p:spPr>
          <a:xfrm>
            <a:off x="1378995" y="9344184"/>
            <a:ext cx="5426221" cy="461665"/>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800" b="0" i="0" u="none" strike="noStrike" cap="none">
                <a:solidFill>
                  <a:schemeClr val="dk1"/>
                </a:solidFill>
                <a:latin typeface="Gotham Rounded Book" pitchFamily="50" charset="0"/>
                <a:sym typeface="Arial"/>
              </a:rPr>
              <a:t>The APCTP is supported by the Korean Government through the Science and Technology Promotion</a:t>
            </a:r>
            <a:endParaRPr>
              <a:latin typeface="Gotham Rounded Book" pitchFamily="50" charset="0"/>
            </a:endParaRPr>
          </a:p>
          <a:p>
            <a:pPr marL="0" marR="0" lvl="0" indent="0" algn="ctr" rtl="0">
              <a:spcBef>
                <a:spcPts val="0"/>
              </a:spcBef>
              <a:spcAft>
                <a:spcPts val="0"/>
              </a:spcAft>
              <a:buNone/>
            </a:pPr>
            <a:r>
              <a:rPr lang="en-US" sz="800" b="0" i="0" u="none" strike="noStrike" cap="none">
                <a:solidFill>
                  <a:schemeClr val="dk1"/>
                </a:solidFill>
                <a:latin typeface="Gotham Rounded Book" pitchFamily="50" charset="0"/>
                <a:sym typeface="Arial"/>
              </a:rPr>
              <a:t>Fund and Lottery Fund and strives to maximize social value through its various activities.</a:t>
            </a:r>
            <a:endParaRPr>
              <a:latin typeface="Gotham Rounded Book" pitchFamily="50" charset="0"/>
            </a:endParaRPr>
          </a:p>
          <a:p>
            <a:pPr marL="0" marR="0" lvl="0" indent="0" algn="ctr" rtl="0">
              <a:spcBef>
                <a:spcPts val="0"/>
              </a:spcBef>
              <a:spcAft>
                <a:spcPts val="0"/>
              </a:spcAft>
              <a:buNone/>
            </a:pPr>
            <a:r>
              <a:rPr lang="en-US" sz="800" b="0" i="0" u="none" strike="noStrike" cap="none">
                <a:solidFill>
                  <a:schemeClr val="dk1"/>
                </a:solidFill>
                <a:latin typeface="Gotham Rounded Book" pitchFamily="50" charset="0"/>
                <a:sym typeface="Arial"/>
              </a:rPr>
              <a:t>아시아태평양이론물리센터는 정부의 과학기술진흥기금 및 복권기금 지원으로 사회적 가치 제고에 힘쓰고 있습니다. </a:t>
            </a:r>
            <a:endParaRPr sz="800" b="0" i="0" u="none" strike="noStrike" cap="none">
              <a:solidFill>
                <a:schemeClr val="dk1"/>
              </a:solidFill>
              <a:latin typeface="Gotham Rounded Book" pitchFamily="50" charset="0"/>
              <a:sym typeface="Arial"/>
            </a:endParaRPr>
          </a:p>
        </p:txBody>
      </p:sp>
      <p:pic>
        <p:nvPicPr>
          <p:cNvPr id="14" name="Google Shape;98;p1"/>
          <p:cNvPicPr preferRelativeResize="0"/>
          <p:nvPr/>
        </p:nvPicPr>
        <p:blipFill rotWithShape="1">
          <a:blip r:embed="rId3">
            <a:alphaModFix/>
          </a:blip>
          <a:srcRect r="59521" b="7702"/>
          <a:stretch/>
        </p:blipFill>
        <p:spPr>
          <a:xfrm>
            <a:off x="136409" y="9271927"/>
            <a:ext cx="1237930" cy="516974"/>
          </a:xfrm>
          <a:prstGeom prst="rect">
            <a:avLst/>
          </a:prstGeom>
          <a:noFill/>
          <a:ln>
            <a:noFill/>
          </a:ln>
        </p:spPr>
      </p:pic>
      <p:sp>
        <p:nvSpPr>
          <p:cNvPr id="16" name="Google Shape;97;p1"/>
          <p:cNvSpPr txBox="1"/>
          <p:nvPr/>
        </p:nvSpPr>
        <p:spPr>
          <a:xfrm>
            <a:off x="438684" y="2983390"/>
            <a:ext cx="6008920" cy="4573519"/>
          </a:xfrm>
          <a:prstGeom prst="rect">
            <a:avLst/>
          </a:prstGeom>
          <a:noFill/>
          <a:ln>
            <a:noFill/>
          </a:ln>
        </p:spPr>
        <p:txBody>
          <a:bodyPr spcFirstLastPara="1" wrap="square" lIns="91425" tIns="45700" rIns="91425" bIns="45700" anchor="t" anchorCtr="0">
            <a:spAutoFit/>
          </a:bodyPr>
          <a:lstStyle/>
          <a:p>
            <a:pPr algn="just"/>
            <a:r>
              <a:rPr lang="en-US" altLang="ko-KR" sz="1120" dirty="0">
                <a:latin typeface="Gotham" panose="02000504050000020004" pitchFamily="2" charset="0"/>
              </a:rPr>
              <a:t>Macroscopic responses of magnets are often governed by magnetization and thus have been restricted to ferromagnets. However, such responses are strikingly large in the newly developed topological magnets, breaking the conventional scaling with magnetization. Taking the recently discovered antiferromagnetic Weyl semimetals as a prime example, we highlight the two central ingredients driving the significant macroscopic responses: the Berry curvature enhanced due to nontrivial band topology in momentum space, and the cluster magnetic multipoles in real space. In particular, recent discovery of the magnetic Weyl fermions in the antiferromagnet Mn 3 Sn has attracted significant attention, as it exhibits various exotic phenomena with robust properties due to the Weyl nodes. Given the prospects of antiferromagnetic (AF) spintronics for realizing high-density devices with ultrafast operation, it would be ideal if one could electrically manipulate an AF Weyl semimetal. After introducing basic properties of the topological magnets, we discuss our recent work on the electrical switching of a Weyl semimetal state and its detection by anomalous Hall effect (AHE). In particular, we employ a polycrystalline thin film of the AF Weyl metal Mn 3 Sn. Using the bilayer device of Mn 3 Sn and nonmagnetic metals (NMs), we find that an electrical current density of ~10 10 -10 11 A/m 2 in NMs induces the magnetic switching with a large change in Hall voltage, and besides, the current polarity along a bias field and the sign of the spin Hall angle of NMs determines the sign of the Hall voltage. Notably, the electrical switching in the antiferromagnet is made using the same protocol as the one used for ferromagnetic metals. Our observation may well lead to another leap in science and technology for topological magnetism and ultrafast AF spintronics. This is the work in collaboration with H. Tsai, T. Higo, K. </a:t>
            </a:r>
            <a:r>
              <a:rPr lang="en-US" altLang="ko-KR" sz="1120" dirty="0" err="1">
                <a:latin typeface="Gotham" panose="02000504050000020004" pitchFamily="2" charset="0"/>
              </a:rPr>
              <a:t>Kondou</a:t>
            </a:r>
            <a:r>
              <a:rPr lang="en-US" altLang="ko-KR" sz="1120" dirty="0">
                <a:latin typeface="Gotham" panose="02000504050000020004" pitchFamily="2" charset="0"/>
              </a:rPr>
              <a:t>, T. </a:t>
            </a:r>
            <a:r>
              <a:rPr lang="en-US" altLang="ko-KR" sz="1120" dirty="0" err="1">
                <a:latin typeface="Gotham" panose="02000504050000020004" pitchFamily="2" charset="0"/>
              </a:rPr>
              <a:t>Nomoto</a:t>
            </a:r>
            <a:r>
              <a:rPr lang="en-US" altLang="ko-KR" sz="1120" dirty="0">
                <a:latin typeface="Gotham" panose="02000504050000020004" pitchFamily="2" charset="0"/>
              </a:rPr>
              <a:t>, A. Sakai, A. Kobayashi, T. Nakano, K. </a:t>
            </a:r>
            <a:r>
              <a:rPr lang="en-US" altLang="ko-KR" sz="1120" dirty="0" err="1">
                <a:latin typeface="Gotham" panose="02000504050000020004" pitchFamily="2" charset="0"/>
              </a:rPr>
              <a:t>Yakushiji</a:t>
            </a:r>
            <a:r>
              <a:rPr lang="en-US" altLang="ko-KR" sz="1120" dirty="0">
                <a:latin typeface="Gotham" panose="02000504050000020004" pitchFamily="2" charset="0"/>
              </a:rPr>
              <a:t>, T. </a:t>
            </a:r>
            <a:r>
              <a:rPr lang="en-US" altLang="ko-KR" sz="1120" dirty="0" err="1">
                <a:latin typeface="Gotham" panose="02000504050000020004" pitchFamily="2" charset="0"/>
              </a:rPr>
              <a:t>Koretsune</a:t>
            </a:r>
            <a:r>
              <a:rPr lang="en-US" altLang="ko-KR" sz="1120" dirty="0">
                <a:latin typeface="Gotham" panose="02000504050000020004" pitchFamily="2" charset="0"/>
              </a:rPr>
              <a:t>, M. Suzuki, R. </a:t>
            </a:r>
            <a:r>
              <a:rPr lang="en-US" altLang="ko-KR" sz="1120" dirty="0" err="1">
                <a:latin typeface="Gotham" panose="02000504050000020004" pitchFamily="2" charset="0"/>
              </a:rPr>
              <a:t>Arita</a:t>
            </a:r>
            <a:r>
              <a:rPr lang="en-US" altLang="ko-KR" sz="1120" dirty="0">
                <a:latin typeface="Gotham" panose="02000504050000020004" pitchFamily="2" charset="0"/>
              </a:rPr>
              <a:t>, S. Miwa, Y. Otani, H. Chen, A. MacDonald.</a:t>
            </a:r>
          </a:p>
        </p:txBody>
      </p:sp>
      <p:sp>
        <p:nvSpPr>
          <p:cNvPr id="18" name="Google Shape;100;p1"/>
          <p:cNvSpPr txBox="1"/>
          <p:nvPr/>
        </p:nvSpPr>
        <p:spPr>
          <a:xfrm>
            <a:off x="438684" y="7720048"/>
            <a:ext cx="6008920" cy="1538842"/>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1050" b="1" i="0" u="none" strike="noStrike" cap="none" dirty="0">
                <a:solidFill>
                  <a:schemeClr val="dk1"/>
                </a:solidFill>
                <a:latin typeface="Gotham" panose="02000504050000020004" pitchFamily="2" charset="0"/>
                <a:sym typeface="Arial"/>
              </a:rPr>
              <a:t>■ </a:t>
            </a:r>
            <a:r>
              <a:rPr lang="en-US" sz="1050" b="1" i="0" u="none" strike="noStrike" cap="none" dirty="0">
                <a:solidFill>
                  <a:srgbClr val="A8D08C"/>
                </a:solidFill>
                <a:latin typeface="Gotham" panose="02000504050000020004" pitchFamily="2" charset="0"/>
                <a:sym typeface="Arial"/>
              </a:rPr>
              <a:t>ZOOM</a:t>
            </a:r>
            <a:r>
              <a:rPr lang="en-US" sz="1050" b="1" i="0" u="none" strike="noStrike" cap="none" dirty="0">
                <a:solidFill>
                  <a:schemeClr val="dk1"/>
                </a:solidFill>
                <a:latin typeface="Gotham" panose="02000504050000020004" pitchFamily="2" charset="0"/>
                <a:sym typeface="Arial"/>
              </a:rPr>
              <a:t> Webinar</a:t>
            </a:r>
            <a:endParaRPr sz="1050" b="1" dirty="0">
              <a:latin typeface="Gotham" panose="02000504050000020004" pitchFamily="2" charset="0"/>
            </a:endParaRPr>
          </a:p>
          <a:p>
            <a:pPr lvl="0">
              <a:buClr>
                <a:schemeClr val="dk1"/>
              </a:buClr>
              <a:buSzPts val="1600"/>
            </a:pPr>
            <a:r>
              <a:rPr lang="en-US" sz="1050" dirty="0">
                <a:solidFill>
                  <a:schemeClr val="dk1"/>
                </a:solidFill>
                <a:latin typeface="Gotham" panose="02000504050000020004" pitchFamily="2" charset="0"/>
                <a:sym typeface="Arial"/>
              </a:rPr>
              <a:t>1) Please register through this ZOOM link</a:t>
            </a:r>
            <a:br>
              <a:rPr lang="en-US" altLang="ko-KR" sz="1050" dirty="0">
                <a:latin typeface="Gotham" panose="02000504050000020004" pitchFamily="2" charset="0"/>
              </a:rPr>
            </a:br>
            <a:r>
              <a:rPr lang="en-US" altLang="ko-KR" sz="1000" dirty="0">
                <a:latin typeface="Gotham" panose="02000504020000020004" pitchFamily="2" charset="0"/>
              </a:rPr>
              <a:t> </a:t>
            </a:r>
            <a:r>
              <a:rPr lang="en-US" altLang="ko-KR" sz="1000" dirty="0">
                <a:solidFill>
                  <a:srgbClr val="FF0000"/>
                </a:solidFill>
                <a:latin typeface="Gotham" panose="02000504020000020004" pitchFamily="2" charset="0"/>
                <a:hlinkClick r:id="rId4"/>
              </a:rPr>
              <a:t> https://us06web.zoom.us/meeting/register/tZUsce6tpz8tHNVK9kTu3lGtAI5PeHevSKgj</a:t>
            </a:r>
            <a:endParaRPr lang="en-US" altLang="ko-KR" sz="1000" dirty="0">
              <a:solidFill>
                <a:srgbClr val="FF0000"/>
              </a:solidFill>
              <a:latin typeface="Gotham" panose="02000504020000020004" pitchFamily="2" charset="0"/>
            </a:endParaRPr>
          </a:p>
          <a:p>
            <a:pPr lvl="0">
              <a:buClr>
                <a:schemeClr val="dk1"/>
              </a:buClr>
              <a:buSzPts val="1600"/>
            </a:pPr>
            <a:r>
              <a:rPr lang="en-US" sz="1050" dirty="0">
                <a:solidFill>
                  <a:schemeClr val="dk1"/>
                </a:solidFill>
                <a:latin typeface="Gotham" panose="02000504050000020004" pitchFamily="2" charset="0"/>
                <a:sym typeface="Arial"/>
              </a:rPr>
              <a:t>2) Join the webinar with a link generated after the registration</a:t>
            </a:r>
            <a:endParaRPr sz="1050" dirty="0">
              <a:solidFill>
                <a:schemeClr val="dk1"/>
              </a:solidFill>
              <a:latin typeface="Gotham" panose="02000504050000020004" pitchFamily="2" charset="0"/>
              <a:sym typeface="Arial"/>
            </a:endParaRPr>
          </a:p>
          <a:p>
            <a:pPr marL="6350" marR="0" lvl="0" algn="l" rtl="0">
              <a:spcBef>
                <a:spcPts val="0"/>
              </a:spcBef>
              <a:spcAft>
                <a:spcPts val="0"/>
              </a:spcAft>
              <a:buClr>
                <a:schemeClr val="dk1"/>
              </a:buClr>
              <a:buSzPts val="1500"/>
            </a:pPr>
            <a:r>
              <a:rPr lang="en-US" sz="1050" dirty="0">
                <a:solidFill>
                  <a:schemeClr val="dk1"/>
                </a:solidFill>
                <a:latin typeface="Gotham" panose="02000504050000020004" pitchFamily="2" charset="0"/>
              </a:rPr>
              <a:t>3) Please rename your profile - E.g. </a:t>
            </a:r>
            <a:r>
              <a:rPr lang="en-US" sz="1050" b="1" dirty="0">
                <a:solidFill>
                  <a:schemeClr val="dk1"/>
                </a:solidFill>
                <a:latin typeface="Gotham" panose="02000504050000020004" pitchFamily="2" charset="0"/>
              </a:rPr>
              <a:t>Full name (affiliation)</a:t>
            </a:r>
            <a:endParaRPr sz="1050" b="1" dirty="0">
              <a:latin typeface="Gotham" panose="02000504050000020004" pitchFamily="2" charset="0"/>
            </a:endParaRPr>
          </a:p>
          <a:p>
            <a:pPr marL="0" marR="0" lvl="0" indent="0" algn="l" rtl="0">
              <a:spcBef>
                <a:spcPts val="0"/>
              </a:spcBef>
              <a:spcAft>
                <a:spcPts val="0"/>
              </a:spcAft>
              <a:buNone/>
            </a:pPr>
            <a:r>
              <a:rPr lang="en-US" sz="1050" dirty="0">
                <a:solidFill>
                  <a:schemeClr val="dk1"/>
                </a:solidFill>
                <a:latin typeface="Gotham" panose="02000504050000020004" pitchFamily="2" charset="0"/>
                <a:sym typeface="Arial"/>
              </a:rPr>
              <a:t> </a:t>
            </a:r>
            <a:endParaRPr sz="1050" dirty="0">
              <a:latin typeface="Gotham" panose="02000504050000020004" pitchFamily="2" charset="0"/>
            </a:endParaRPr>
          </a:p>
          <a:p>
            <a:pPr marL="0" marR="0" lvl="0" indent="0" algn="l" rtl="0">
              <a:spcBef>
                <a:spcPts val="0"/>
              </a:spcBef>
              <a:spcAft>
                <a:spcPts val="0"/>
              </a:spcAft>
              <a:buNone/>
            </a:pPr>
            <a:r>
              <a:rPr lang="en-US" sz="1050" b="1" dirty="0">
                <a:solidFill>
                  <a:schemeClr val="dk1"/>
                </a:solidFill>
                <a:latin typeface="Gotham" panose="02000504050000020004" pitchFamily="2" charset="0"/>
                <a:sym typeface="Arial"/>
              </a:rPr>
              <a:t>■ Contact information</a:t>
            </a:r>
            <a:endParaRPr sz="1050" dirty="0">
              <a:latin typeface="Gotham" panose="02000504050000020004" pitchFamily="2" charset="0"/>
            </a:endParaRPr>
          </a:p>
          <a:p>
            <a:pPr marL="6350" lvl="0">
              <a:buClr>
                <a:schemeClr val="dk1"/>
              </a:buClr>
              <a:buSzPts val="1500"/>
            </a:pPr>
            <a:r>
              <a:rPr lang="en-US" sz="1050" dirty="0">
                <a:solidFill>
                  <a:schemeClr val="dk1"/>
                </a:solidFill>
                <a:latin typeface="Gotham" panose="02000504050000020004" pitchFamily="2" charset="0"/>
                <a:sym typeface="Arial"/>
              </a:rPr>
              <a:t>1) Host: Ryo </a:t>
            </a:r>
            <a:r>
              <a:rPr lang="en-US" sz="1050" dirty="0" err="1">
                <a:solidFill>
                  <a:schemeClr val="dk1"/>
                </a:solidFill>
                <a:latin typeface="Gotham" panose="02000504050000020004" pitchFamily="2" charset="0"/>
                <a:sym typeface="Arial"/>
              </a:rPr>
              <a:t>Hanai</a:t>
            </a:r>
            <a:r>
              <a:rPr lang="en-US" sz="1050" dirty="0">
                <a:solidFill>
                  <a:schemeClr val="dk1"/>
                </a:solidFill>
                <a:latin typeface="Gotham" panose="02000504050000020004" pitchFamily="2" charset="0"/>
              </a:rPr>
              <a:t> (</a:t>
            </a:r>
            <a:r>
              <a:rPr lang="en-US" sz="1050" dirty="0">
                <a:solidFill>
                  <a:schemeClr val="dk1"/>
                </a:solidFill>
                <a:latin typeface="Gotham" panose="02000504050000020004" pitchFamily="2" charset="0"/>
                <a:hlinkClick r:id="rId5"/>
              </a:rPr>
              <a:t>ryo.hanai@apctp.org</a:t>
            </a:r>
            <a:r>
              <a:rPr lang="en-US" sz="1050" dirty="0">
                <a:solidFill>
                  <a:schemeClr val="dk1"/>
                </a:solidFill>
                <a:latin typeface="Gotham" panose="02000504050000020004" pitchFamily="2" charset="0"/>
              </a:rPr>
              <a:t>)</a:t>
            </a:r>
            <a:endParaRPr lang="en-US" sz="1050" dirty="0">
              <a:latin typeface="Gotham" panose="02000504050000020004" pitchFamily="2" charset="0"/>
            </a:endParaRPr>
          </a:p>
          <a:p>
            <a:pPr marL="6350" marR="0" lvl="0" algn="l" rtl="0">
              <a:spcBef>
                <a:spcPts val="0"/>
              </a:spcBef>
              <a:spcAft>
                <a:spcPts val="0"/>
              </a:spcAft>
              <a:buClr>
                <a:schemeClr val="dk1"/>
              </a:buClr>
              <a:buSzPts val="1500"/>
            </a:pPr>
            <a:r>
              <a:rPr lang="en-US" sz="1050" dirty="0">
                <a:solidFill>
                  <a:schemeClr val="dk1"/>
                </a:solidFill>
                <a:latin typeface="Gotham" panose="02000504050000020004" pitchFamily="2" charset="0"/>
                <a:sym typeface="Arial"/>
              </a:rPr>
              <a:t>2) Office: Research Support Team (</a:t>
            </a:r>
            <a:r>
              <a:rPr lang="en-US" sz="1050" u="sng" dirty="0">
                <a:solidFill>
                  <a:schemeClr val="dk1"/>
                </a:solidFill>
                <a:latin typeface="Gotham" panose="02000504050000020004" pitchFamily="2" charset="0"/>
                <a:sym typeface="Arial"/>
                <a:hlinkClick r:id="rId6"/>
              </a:rPr>
              <a:t>ra@apctp.org</a:t>
            </a:r>
            <a:r>
              <a:rPr lang="en-US" sz="1050" dirty="0">
                <a:solidFill>
                  <a:schemeClr val="dk1"/>
                </a:solidFill>
                <a:latin typeface="Gotham" panose="02000504050000020004" pitchFamily="2" charset="0"/>
                <a:sym typeface="Arial"/>
              </a:rPr>
              <a:t>)</a:t>
            </a:r>
            <a:endParaRPr sz="1050" dirty="0">
              <a:latin typeface="Gotham" panose="02000504050000020004" pitchFamily="2" charset="0"/>
            </a:endParaRPr>
          </a:p>
        </p:txBody>
      </p:sp>
      <p:sp>
        <p:nvSpPr>
          <p:cNvPr id="90" name="Google Shape;90;p1"/>
          <p:cNvSpPr txBox="1"/>
          <p:nvPr/>
        </p:nvSpPr>
        <p:spPr>
          <a:xfrm>
            <a:off x="323352" y="857212"/>
            <a:ext cx="6211295" cy="707846"/>
          </a:xfrm>
          <a:prstGeom prst="rect">
            <a:avLst/>
          </a:prstGeom>
          <a:solidFill>
            <a:schemeClr val="lt2">
              <a:alpha val="58823"/>
            </a:schemeClr>
          </a:solidFill>
          <a:ln>
            <a:noFill/>
          </a:ln>
        </p:spPr>
        <p:txBody>
          <a:bodyPr spcFirstLastPara="1" wrap="square" lIns="91425" tIns="45700" rIns="91425" bIns="45700" anchor="t" anchorCtr="0">
            <a:spAutoFit/>
          </a:bodyPr>
          <a:lstStyle/>
          <a:p>
            <a:pPr lvl="0" algn="ctr"/>
            <a:r>
              <a:rPr lang="en-US" altLang="ko-KR" sz="2000" b="1" dirty="0">
                <a:solidFill>
                  <a:schemeClr val="dk1"/>
                </a:solidFill>
                <a:latin typeface="Gotham" panose="02000504050000020004" pitchFamily="2" charset="0"/>
              </a:rPr>
              <a:t>Electrical Manipulation of Large Transverse Responses in Topological Magnets</a:t>
            </a:r>
          </a:p>
        </p:txBody>
      </p:sp>
    </p:spTree>
    <p:extLst>
      <p:ext uri="{BB962C8B-B14F-4D97-AF65-F5344CB8AC3E}">
        <p14:creationId xmlns:p14="http://schemas.microsoft.com/office/powerpoint/2010/main" val="1462005048"/>
      </p:ext>
    </p:extLst>
  </p:cSld>
  <p:clrMapOvr>
    <a:masterClrMapping/>
  </p:clrMapOvr>
</p:sld>
</file>

<file path=ppt/theme/theme1.xml><?xml version="1.0" encoding="utf-8"?>
<a:theme xmlns:a="http://schemas.openxmlformats.org/drawingml/2006/main" name="Office 테마">
  <a:themeElements>
    <a:clrScheme name="Office 테마">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테마">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241</TotalTime>
  <Words>913</Words>
  <Application>Microsoft Office PowerPoint</Application>
  <PresentationFormat>A4 용지(210x297mm)</PresentationFormat>
  <Paragraphs>54</Paragraphs>
  <Slides>2</Slides>
  <Notes>2</Notes>
  <HiddenSlides>0</HiddenSlides>
  <MMClips>0</MMClips>
  <ScaleCrop>false</ScaleCrop>
  <HeadingPairs>
    <vt:vector size="6" baseType="variant">
      <vt:variant>
        <vt:lpstr>사용한 글꼴</vt:lpstr>
      </vt:variant>
      <vt:variant>
        <vt:i4>5</vt:i4>
      </vt:variant>
      <vt:variant>
        <vt:lpstr>테마</vt:lpstr>
      </vt:variant>
      <vt:variant>
        <vt:i4>1</vt:i4>
      </vt:variant>
      <vt:variant>
        <vt:lpstr>슬라이드 제목</vt:lpstr>
      </vt:variant>
      <vt:variant>
        <vt:i4>2</vt:i4>
      </vt:variant>
    </vt:vector>
  </HeadingPairs>
  <TitlesOfParts>
    <vt:vector size="8" baseType="lpstr">
      <vt:lpstr>Adobe Fan Heiti Std B</vt:lpstr>
      <vt:lpstr>Gotham Rounded Book</vt:lpstr>
      <vt:lpstr>Malgun Gothic</vt:lpstr>
      <vt:lpstr>Arial</vt:lpstr>
      <vt:lpstr>Gotham</vt:lpstr>
      <vt:lpstr>Office 테마</vt:lpstr>
      <vt:lpstr>PowerPoint 프레젠테이션</vt:lpstr>
      <vt:lpstr>PowerPoint 프레젠테이션</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프레젠테이션</dc:title>
  <dc:creator>owner</dc:creator>
  <cp:lastModifiedBy>user</cp:lastModifiedBy>
  <cp:revision>40</cp:revision>
  <cp:lastPrinted>2021-09-02T05:12:11Z</cp:lastPrinted>
  <dcterms:created xsi:type="dcterms:W3CDTF">2020-06-09T00:20:02Z</dcterms:created>
  <dcterms:modified xsi:type="dcterms:W3CDTF">2021-12-09T05:57:04Z</dcterms:modified>
</cp:coreProperties>
</file>