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8" r:id="rId2"/>
  </p:sldIdLst>
  <p:sldSz cx="43205400" cy="10795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91906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191906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191906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191906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191906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191906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191906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191906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191906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AFDB"/>
    <a:srgbClr val="0022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3175" cap="flat">
              <a:solidFill>
                <a:srgbClr val="536773"/>
              </a:solidFill>
              <a:prstDash val="solid"/>
              <a:miter lim="400000"/>
            </a:ln>
          </a:top>
          <a:bottom>
            <a:ln w="3175" cap="flat">
              <a:solidFill>
                <a:srgbClr val="536773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536773"/>
              </a:solidFill>
              <a:prstDash val="solid"/>
              <a:miter lim="400000"/>
            </a:ln>
          </a:top>
          <a:bottom>
            <a:ln w="3175" cap="flat">
              <a:solidFill>
                <a:srgbClr val="536773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838383"/>
              </a:solidFill>
              <a:prstDash val="solid"/>
              <a:miter lim="400000"/>
            </a:ln>
          </a:left>
          <a:right>
            <a:ln w="3175" cap="flat">
              <a:solidFill>
                <a:srgbClr val="838383"/>
              </a:solidFill>
              <a:prstDash val="solid"/>
              <a:miter lim="400000"/>
            </a:ln>
          </a:right>
          <a:top>
            <a:ln w="3175" cap="flat">
              <a:solidFill>
                <a:srgbClr val="838383"/>
              </a:solidFill>
              <a:prstDash val="solid"/>
              <a:miter lim="400000"/>
            </a:ln>
          </a:top>
          <a:bottom>
            <a:ln w="3175" cap="flat">
              <a:solidFill>
                <a:srgbClr val="838383"/>
              </a:solidFill>
              <a:prstDash val="solid"/>
              <a:miter lim="400000"/>
            </a:ln>
          </a:bottom>
          <a:insideH>
            <a:ln w="3175" cap="flat">
              <a:solidFill>
                <a:srgbClr val="838383"/>
              </a:solidFill>
              <a:prstDash val="solid"/>
              <a:miter lim="400000"/>
            </a:ln>
          </a:insideH>
          <a:insideV>
            <a:ln w="3175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3175" cap="flat">
              <a:solidFill>
                <a:srgbClr val="4D4D4D"/>
              </a:solidFill>
              <a:prstDash val="solid"/>
              <a:miter lim="400000"/>
            </a:ln>
          </a:left>
          <a:right>
            <a:ln w="3175" cap="flat">
              <a:solidFill>
                <a:srgbClr val="808080"/>
              </a:solidFill>
              <a:prstDash val="solid"/>
              <a:miter lim="400000"/>
            </a:ln>
          </a:right>
          <a:top>
            <a:ln w="3175" cap="flat">
              <a:solidFill>
                <a:srgbClr val="808080"/>
              </a:solidFill>
              <a:prstDash val="solid"/>
              <a:miter lim="400000"/>
            </a:ln>
          </a:top>
          <a:bottom>
            <a:ln w="3175" cap="flat">
              <a:solidFill>
                <a:srgbClr val="808080"/>
              </a:solidFill>
              <a:prstDash val="solid"/>
              <a:miter lim="400000"/>
            </a:ln>
          </a:bottom>
          <a:insideH>
            <a:ln w="3175" cap="flat">
              <a:solidFill>
                <a:srgbClr val="808080"/>
              </a:solidFill>
              <a:prstDash val="solid"/>
              <a:miter lim="400000"/>
            </a:ln>
          </a:insideH>
          <a:insideV>
            <a:ln w="3175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chemeClr val="accent3"/>
              </a:solidFill>
              <a:prstDash val="solid"/>
              <a:miter lim="400000"/>
            </a:ln>
          </a:top>
          <a:bottom>
            <a:ln w="3175" cap="flat">
              <a:solidFill>
                <a:srgbClr val="4D4D4D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3175" cap="flat">
              <a:solidFill>
                <a:srgbClr val="4D4D4D"/>
              </a:solidFill>
              <a:prstDash val="solid"/>
              <a:miter lim="400000"/>
            </a:ln>
          </a:left>
          <a:right>
            <a:ln w="3175" cap="flat">
              <a:solidFill>
                <a:srgbClr val="4D4D4D"/>
              </a:solidFill>
              <a:prstDash val="solid"/>
              <a:miter lim="400000"/>
            </a:ln>
          </a:right>
          <a:top>
            <a:ln w="3175" cap="flat">
              <a:solidFill>
                <a:srgbClr val="4D4D4D"/>
              </a:solidFill>
              <a:prstDash val="solid"/>
              <a:miter lim="400000"/>
            </a:ln>
          </a:top>
          <a:bottom>
            <a:ln w="3175" cap="flat">
              <a:solidFill>
                <a:srgbClr val="4D4D4D"/>
              </a:solidFill>
              <a:prstDash val="solid"/>
              <a:miter lim="400000"/>
            </a:ln>
          </a:bottom>
          <a:insideH>
            <a:ln w="3175" cap="flat">
              <a:solidFill>
                <a:srgbClr val="4D4D4D"/>
              </a:solidFill>
              <a:prstDash val="solid"/>
              <a:miter lim="400000"/>
            </a:ln>
          </a:insideH>
          <a:insideV>
            <a:ln w="3175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25400" cap="flat">
              <a:solidFill>
                <a:srgbClr val="F8BA00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464646"/>
              </a:solidFill>
              <a:prstDash val="solid"/>
              <a:miter lim="400000"/>
            </a:ln>
          </a:left>
          <a:right>
            <a:ln w="3175" cap="flat">
              <a:solidFill>
                <a:srgbClr val="464646"/>
              </a:solidFill>
              <a:prstDash val="solid"/>
              <a:miter lim="400000"/>
            </a:ln>
          </a:right>
          <a:top>
            <a:ln w="3175" cap="flat">
              <a:solidFill>
                <a:srgbClr val="464646"/>
              </a:solidFill>
              <a:prstDash val="solid"/>
              <a:miter lim="400000"/>
            </a:ln>
          </a:top>
          <a:bottom>
            <a:ln w="3175" cap="flat">
              <a:solidFill>
                <a:srgbClr val="464646"/>
              </a:solidFill>
              <a:prstDash val="solid"/>
              <a:miter lim="400000"/>
            </a:ln>
          </a:bottom>
          <a:insideH>
            <a:ln w="3175" cap="flat">
              <a:solidFill>
                <a:srgbClr val="464646"/>
              </a:solidFill>
              <a:prstDash val="solid"/>
              <a:miter lim="400000"/>
            </a:ln>
          </a:insideH>
          <a:insideV>
            <a:ln w="3175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3175" cap="flat">
              <a:solidFill>
                <a:srgbClr val="5E5E5E"/>
              </a:solidFill>
              <a:prstDash val="solid"/>
              <a:miter lim="400000"/>
            </a:ln>
          </a:left>
          <a:right>
            <a:ln w="3175" cap="flat">
              <a:solidFill>
                <a:srgbClr val="A6AAA9"/>
              </a:solidFill>
              <a:prstDash val="solid"/>
              <a:miter lim="400000"/>
            </a:ln>
          </a:right>
          <a:top>
            <a:ln w="3175" cap="flat">
              <a:solidFill>
                <a:srgbClr val="C3C3C3"/>
              </a:solidFill>
              <a:prstDash val="solid"/>
              <a:miter lim="400000"/>
            </a:ln>
          </a:top>
          <a:bottom>
            <a:ln w="3175" cap="flat">
              <a:solidFill>
                <a:srgbClr val="C3C3C3"/>
              </a:solidFill>
              <a:prstDash val="solid"/>
              <a:miter lim="400000"/>
            </a:ln>
          </a:bottom>
          <a:insideH>
            <a:ln w="3175" cap="flat">
              <a:solidFill>
                <a:srgbClr val="C3C3C3"/>
              </a:solidFill>
              <a:prstDash val="solid"/>
              <a:miter lim="400000"/>
            </a:ln>
          </a:insideH>
          <a:insideV>
            <a:ln w="3175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E5E5E"/>
              </a:solidFill>
              <a:prstDash val="solid"/>
              <a:miter lim="400000"/>
            </a:ln>
          </a:left>
          <a:right>
            <a:ln w="3175" cap="flat">
              <a:solidFill>
                <a:srgbClr val="5E5E5E"/>
              </a:solidFill>
              <a:prstDash val="solid"/>
              <a:miter lim="400000"/>
            </a:ln>
          </a:right>
          <a:top>
            <a:ln w="25400" cap="flat">
              <a:solidFill>
                <a:srgbClr val="CB297B"/>
              </a:solidFill>
              <a:prstDash val="solid"/>
              <a:miter lim="400000"/>
            </a:ln>
          </a:top>
          <a:bottom>
            <a:ln w="3175" cap="flat">
              <a:solidFill>
                <a:srgbClr val="5E5E5E"/>
              </a:solidFill>
              <a:prstDash val="solid"/>
              <a:miter lim="400000"/>
            </a:ln>
          </a:bottom>
          <a:insideH>
            <a:ln w="3175" cap="flat">
              <a:solidFill>
                <a:srgbClr val="5E5E5E"/>
              </a:solidFill>
              <a:prstDash val="solid"/>
              <a:miter lim="400000"/>
            </a:ln>
          </a:insideH>
          <a:insideV>
            <a:ln w="3175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3175" cap="flat">
              <a:solidFill>
                <a:srgbClr val="A6AAA9"/>
              </a:solidFill>
              <a:prstDash val="solid"/>
              <a:miter lim="400000"/>
            </a:ln>
          </a:left>
          <a:right>
            <a:ln w="3175" cap="flat">
              <a:solidFill>
                <a:srgbClr val="A6AAA9"/>
              </a:solidFill>
              <a:prstDash val="solid"/>
              <a:miter lim="400000"/>
            </a:ln>
          </a:right>
          <a:top>
            <a:ln w="3175" cap="flat">
              <a:solidFill>
                <a:srgbClr val="5E5E5E"/>
              </a:solidFill>
              <a:prstDash val="solid"/>
              <a:miter lim="400000"/>
            </a:ln>
          </a:top>
          <a:bottom>
            <a:ln w="3175" cap="flat">
              <a:solidFill>
                <a:srgbClr val="A6AAA9"/>
              </a:solidFill>
              <a:prstDash val="solid"/>
              <a:miter lim="400000"/>
            </a:ln>
          </a:bottom>
          <a:insideH>
            <a:ln w="3175" cap="flat">
              <a:solidFill>
                <a:srgbClr val="A6AAA9"/>
              </a:solidFill>
              <a:prstDash val="solid"/>
              <a:miter lim="400000"/>
            </a:ln>
          </a:insideH>
          <a:insideV>
            <a:ln w="3175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6C6C6C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6C6C6C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6C6C6C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01"/>
    <p:restoredTop sz="91370"/>
  </p:normalViewPr>
  <p:slideViewPr>
    <p:cSldViewPr snapToGrid="0">
      <p:cViewPr varScale="1">
        <p:scale>
          <a:sx n="41" d="100"/>
          <a:sy n="41" d="100"/>
        </p:scale>
        <p:origin x="360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32175" y="685800"/>
            <a:ext cx="137223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422360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952644" y="9334151"/>
            <a:ext cx="17291992" cy="501326"/>
          </a:xfrm>
          <a:prstGeom prst="rect">
            <a:avLst/>
          </a:prstGeom>
        </p:spPr>
        <p:txBody>
          <a:bodyPr lIns="35983" tIns="35983" rIns="35983" bIns="35983"/>
          <a:lstStyle>
            <a:lvl1pPr marL="0" indent="0" defTabSz="649699">
              <a:lnSpc>
                <a:spcPct val="100000"/>
              </a:lnSpc>
              <a:spcBef>
                <a:spcPts val="0"/>
              </a:spcBef>
              <a:buSzTx/>
              <a:buNone/>
              <a:defRPr sz="2800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956702" y="2026613"/>
            <a:ext cx="17291994" cy="3658306"/>
          </a:xfrm>
          <a:prstGeom prst="rect">
            <a:avLst/>
          </a:prstGeom>
        </p:spPr>
        <p:txBody>
          <a:bodyPr anchor="b"/>
          <a:lstStyle>
            <a:lvl1pPr>
              <a:defRPr sz="9000" spc="-180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952646" y="5684918"/>
            <a:ext cx="17291991" cy="1499307"/>
          </a:xfrm>
          <a:prstGeom prst="rect">
            <a:avLst/>
          </a:prstGeom>
        </p:spPr>
        <p:txBody>
          <a:bodyPr/>
          <a:lstStyle>
            <a:lvl1pPr marL="0" indent="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1pPr>
            <a:lvl2pPr marL="0" indent="4572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2pPr>
            <a:lvl3pPr marL="0" indent="9144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3pPr>
            <a:lvl4pPr marL="0" indent="13716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4pPr>
            <a:lvl5pPr marL="0" indent="18288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>
            <a:spLocks noGrp="1"/>
          </p:cNvSpPr>
          <p:nvPr>
            <p:ph type="pic" idx="21"/>
          </p:nvPr>
        </p:nvSpPr>
        <p:spPr>
          <a:xfrm>
            <a:off x="11097566" y="-1019528"/>
            <a:ext cx="21050250" cy="1260749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956704" y="5607402"/>
            <a:ext cx="17291992" cy="3658307"/>
          </a:xfrm>
          <a:prstGeom prst="rect">
            <a:avLst/>
          </a:prstGeom>
        </p:spPr>
        <p:txBody>
          <a:bodyPr anchor="b"/>
          <a:lstStyle>
            <a:lvl1pPr>
              <a:defRPr sz="9000" spc="-180"/>
            </a:lvl1pPr>
          </a:lstStyle>
          <a:p>
            <a:r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957641" y="870571"/>
            <a:ext cx="17290119" cy="501326"/>
          </a:xfrm>
          <a:prstGeom prst="rect">
            <a:avLst/>
          </a:prstGeom>
        </p:spPr>
        <p:txBody>
          <a:bodyPr lIns="35983" tIns="35983" rIns="35983" bIns="35983"/>
          <a:lstStyle>
            <a:lvl1pPr marL="0" indent="0" defTabSz="649699">
              <a:lnSpc>
                <a:spcPct val="100000"/>
              </a:lnSpc>
              <a:spcBef>
                <a:spcPts val="0"/>
              </a:spcBef>
              <a:buSzTx/>
              <a:buNone/>
              <a:defRPr sz="2800" b="1"/>
            </a:lvl1pPr>
          </a:lstStyle>
          <a:p>
            <a:r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956704" y="9137429"/>
            <a:ext cx="17291992" cy="879082"/>
          </a:xfrm>
          <a:prstGeom prst="rect">
            <a:avLst/>
          </a:prstGeom>
        </p:spPr>
        <p:txBody>
          <a:bodyPr/>
          <a:lstStyle>
            <a:lvl1pPr marL="0" indent="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1pPr>
            <a:lvl2pPr marL="0" indent="4572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2pPr>
            <a:lvl3pPr marL="0" indent="9144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3pPr>
            <a:lvl4pPr marL="0" indent="13716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4pPr>
            <a:lvl5pPr marL="0" indent="18288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, and hummus"/>
          <p:cNvSpPr>
            <a:spLocks noGrp="1"/>
          </p:cNvSpPr>
          <p:nvPr>
            <p:ph type="pic" sz="half" idx="21"/>
          </p:nvPr>
        </p:nvSpPr>
        <p:spPr>
          <a:xfrm>
            <a:off x="20643144" y="-159926"/>
            <a:ext cx="9558437" cy="11124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956704" y="999537"/>
            <a:ext cx="7696436" cy="4629567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956704" y="5556935"/>
            <a:ext cx="7696436" cy="4238528"/>
          </a:xfrm>
          <a:prstGeom prst="rect">
            <a:avLst/>
          </a:prstGeom>
        </p:spPr>
        <p:txBody>
          <a:bodyPr/>
          <a:lstStyle>
            <a:lvl1pPr marL="0" indent="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1pPr>
            <a:lvl2pPr marL="0" indent="4572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2pPr>
            <a:lvl3pPr marL="0" indent="9144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3pPr>
            <a:lvl4pPr marL="0" indent="13716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4pPr>
            <a:lvl5pPr marL="0" indent="182880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1452593" y="10315202"/>
            <a:ext cx="290378" cy="27818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956704" y="1867609"/>
            <a:ext cx="17291992" cy="735707"/>
          </a:xfrm>
          <a:prstGeom prst="rect">
            <a:avLst/>
          </a:prstGeom>
        </p:spPr>
        <p:txBody>
          <a:bodyPr lIns="35983" tIns="35983" rIns="35983" bIns="35983"/>
          <a:lstStyle>
            <a:lvl1pPr marL="0" indent="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1pPr>
          </a:lstStyle>
          <a:p>
            <a:r>
              <a:t>Slide Subtitle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sz="half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sz="half" idx="1" hasCustomPrompt="1"/>
          </p:nvPr>
        </p:nvSpPr>
        <p:spPr>
          <a:prstGeom prst="rect">
            <a:avLst/>
          </a:prstGeom>
        </p:spPr>
        <p:txBody>
          <a:bodyPr numCol="2" spcCol="864599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956704" y="1867609"/>
            <a:ext cx="7696436" cy="735707"/>
          </a:xfrm>
          <a:prstGeom prst="rect">
            <a:avLst/>
          </a:prstGeom>
        </p:spPr>
        <p:txBody>
          <a:bodyPr lIns="35983" tIns="35983" rIns="35983" bIns="35983"/>
          <a:lstStyle>
            <a:lvl1pPr marL="0" indent="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1pPr>
          </a:lstStyle>
          <a:p>
            <a:r>
              <a:t>Slide Subtitle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956704" y="3343730"/>
            <a:ext cx="7696436" cy="6498274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Bowl of pappardelle pasta with parsley butter, roasted hazelnuts, and shaved parmesan cheese"/>
          <p:cNvSpPr>
            <a:spLocks noGrp="1"/>
          </p:cNvSpPr>
          <p:nvPr>
            <p:ph type="pic" sz="half" idx="22"/>
          </p:nvPr>
        </p:nvSpPr>
        <p:spPr>
          <a:xfrm>
            <a:off x="21602700" y="-320533"/>
            <a:ext cx="8591984" cy="1145597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956704" y="849606"/>
            <a:ext cx="7696436" cy="1129478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956702" y="3568347"/>
            <a:ext cx="17291994" cy="3658306"/>
          </a:xfrm>
          <a:prstGeom prst="rect">
            <a:avLst/>
          </a:prstGeom>
        </p:spPr>
        <p:txBody>
          <a:bodyPr anchor="ctr"/>
          <a:lstStyle>
            <a:lvl1pPr>
              <a:defRPr sz="9000" b="0" spc="-18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1452593" y="10315202"/>
            <a:ext cx="290378" cy="27818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956704" y="849606"/>
            <a:ext cx="17291992" cy="112935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956704" y="1867609"/>
            <a:ext cx="17291992" cy="735707"/>
          </a:xfrm>
          <a:prstGeom prst="rect">
            <a:avLst/>
          </a:prstGeom>
        </p:spPr>
        <p:txBody>
          <a:bodyPr lIns="35983" tIns="35983" rIns="35983" bIns="35983"/>
          <a:lstStyle>
            <a:lvl1pPr marL="0" indent="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1pPr>
          </a:lstStyle>
          <a:p>
            <a:r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956704" y="849606"/>
            <a:ext cx="17291992" cy="1129478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956704" y="1867609"/>
            <a:ext cx="17291992" cy="735707"/>
          </a:xfrm>
          <a:prstGeom prst="rect">
            <a:avLst/>
          </a:prstGeom>
        </p:spPr>
        <p:txBody>
          <a:bodyPr lIns="35983" tIns="35983" rIns="35983" bIns="35983"/>
          <a:lstStyle>
            <a:lvl1pPr marL="0" indent="0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sz="half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49699">
              <a:lnSpc>
                <a:spcPct val="100000"/>
              </a:lnSpc>
              <a:spcBef>
                <a:spcPts val="1400"/>
              </a:spcBef>
              <a:buSzTx/>
              <a:buNone/>
              <a:defRPr sz="4200" spc="-42"/>
            </a:lvl1pPr>
            <a:lvl2pPr marL="0" indent="457200" defTabSz="649699">
              <a:lnSpc>
                <a:spcPct val="100000"/>
              </a:lnSpc>
              <a:spcBef>
                <a:spcPts val="1400"/>
              </a:spcBef>
              <a:buSzTx/>
              <a:buNone/>
              <a:defRPr sz="4200" spc="-42"/>
            </a:lvl2pPr>
            <a:lvl3pPr marL="0" indent="914400" defTabSz="649699">
              <a:lnSpc>
                <a:spcPct val="100000"/>
              </a:lnSpc>
              <a:spcBef>
                <a:spcPts val="1400"/>
              </a:spcBef>
              <a:buSzTx/>
              <a:buNone/>
              <a:defRPr sz="4200" spc="-42"/>
            </a:lvl3pPr>
            <a:lvl4pPr marL="0" indent="1371600" defTabSz="649699">
              <a:lnSpc>
                <a:spcPct val="100000"/>
              </a:lnSpc>
              <a:spcBef>
                <a:spcPts val="1400"/>
              </a:spcBef>
              <a:buSzTx/>
              <a:buNone/>
              <a:defRPr sz="4200" spc="-42"/>
            </a:lvl4pPr>
            <a:lvl5pPr marL="0" indent="1828800" defTabSz="649699">
              <a:lnSpc>
                <a:spcPct val="100000"/>
              </a:lnSpc>
              <a:spcBef>
                <a:spcPts val="1400"/>
              </a:spcBef>
              <a:buSzTx/>
              <a:buNone/>
              <a:defRPr sz="4200" spc="-42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956704" y="3872886"/>
            <a:ext cx="17291992" cy="304922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9000" spc="-18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9000" spc="-18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9000" spc="-18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9000" spc="-18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9000" spc="-18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956704" y="846795"/>
            <a:ext cx="17291992" cy="569939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9600" b="1" spc="-195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9600" b="1" spc="-195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9600" b="1" spc="-195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9600" b="1" spc="-195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9600" b="1" spc="-195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956704" y="6502642"/>
            <a:ext cx="17291992" cy="735706"/>
          </a:xfrm>
          <a:prstGeom prst="rect">
            <a:avLst/>
          </a:prstGeom>
        </p:spPr>
        <p:txBody>
          <a:bodyPr lIns="35983" tIns="35983" rIns="35983" bIns="35983"/>
          <a:lstStyle>
            <a:lvl1pPr marL="0" indent="0" algn="ctr" defTabSz="649699">
              <a:lnSpc>
                <a:spcPct val="100000"/>
              </a:lnSpc>
              <a:spcBef>
                <a:spcPts val="0"/>
              </a:spcBef>
              <a:buSzTx/>
              <a:buNone/>
              <a:defRPr sz="4200" b="1"/>
            </a:lvl1pPr>
          </a:lstStyle>
          <a:p>
            <a:r>
              <a:t>Fact information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919664" y="8401977"/>
            <a:ext cx="15898189" cy="501326"/>
          </a:xfrm>
          <a:prstGeom prst="rect">
            <a:avLst/>
          </a:prstGeom>
        </p:spPr>
        <p:txBody>
          <a:bodyPr lIns="35983" tIns="35983" rIns="35983" bIns="35983"/>
          <a:lstStyle>
            <a:lvl1pPr marL="0" indent="0" defTabSz="649699">
              <a:lnSpc>
                <a:spcPct val="100000"/>
              </a:lnSpc>
              <a:spcBef>
                <a:spcPts val="0"/>
              </a:spcBef>
              <a:buSzTx/>
              <a:buNone/>
              <a:defRPr sz="2800" b="1"/>
            </a:lvl1pPr>
          </a:lstStyle>
          <a:p>
            <a:r>
              <a:t>Attribution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387547" y="3887853"/>
            <a:ext cx="16430306" cy="3019294"/>
          </a:xfrm>
          <a:prstGeom prst="rect">
            <a:avLst/>
          </a:prstGeom>
        </p:spPr>
        <p:txBody>
          <a:bodyPr/>
          <a:lstStyle>
            <a:lvl1pPr marL="502856" indent="-369828">
              <a:spcBef>
                <a:spcPts val="0"/>
              </a:spcBef>
              <a:buSzTx/>
              <a:buNone/>
              <a:defRPr sz="6600" spc="-1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502856" indent="87371">
              <a:spcBef>
                <a:spcPts val="0"/>
              </a:spcBef>
              <a:buSzTx/>
              <a:buNone/>
              <a:defRPr sz="6600" spc="-1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502856" indent="544571">
              <a:spcBef>
                <a:spcPts val="0"/>
              </a:spcBef>
              <a:buSzTx/>
              <a:buNone/>
              <a:defRPr sz="6600" spc="-1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502856" indent="1001771">
              <a:spcBef>
                <a:spcPts val="0"/>
              </a:spcBef>
              <a:buSzTx/>
              <a:buNone/>
              <a:defRPr sz="6600" spc="-1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502856" indent="1458971">
              <a:spcBef>
                <a:spcPts val="0"/>
              </a:spcBef>
              <a:buSzTx/>
              <a:buNone/>
              <a:defRPr sz="6600" spc="-1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salad with fried rice, boiled eggs, and chopsticks"/>
          <p:cNvSpPr>
            <a:spLocks noGrp="1"/>
          </p:cNvSpPr>
          <p:nvPr>
            <p:ph type="pic" sz="quarter" idx="21"/>
          </p:nvPr>
        </p:nvSpPr>
        <p:spPr>
          <a:xfrm>
            <a:off x="24411398" y="799629"/>
            <a:ext cx="5854847" cy="468261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Bowl with salmon cakes, salad, and hummus "/>
          <p:cNvSpPr>
            <a:spLocks noGrp="1"/>
          </p:cNvSpPr>
          <p:nvPr>
            <p:ph type="pic" sz="quarter" idx="22"/>
          </p:nvPr>
        </p:nvSpPr>
        <p:spPr>
          <a:xfrm>
            <a:off x="22632223" y="3131049"/>
            <a:ext cx="8216195" cy="956264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Bowl of pappardelle pasta with parsley butter, roasted hazelnuts, and shaved parmesan cheese"/>
          <p:cNvSpPr>
            <a:spLocks noGrp="1"/>
          </p:cNvSpPr>
          <p:nvPr>
            <p:ph type="pic" sz="half" idx="23"/>
          </p:nvPr>
        </p:nvSpPr>
        <p:spPr>
          <a:xfrm>
            <a:off x="11897195" y="389819"/>
            <a:ext cx="13073945" cy="980545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, and chopsticks"/>
          <p:cNvSpPr>
            <a:spLocks noGrp="1"/>
          </p:cNvSpPr>
          <p:nvPr>
            <p:ph type="pic" idx="21"/>
          </p:nvPr>
        </p:nvSpPr>
        <p:spPr>
          <a:xfrm>
            <a:off x="10957630" y="-4347986"/>
            <a:ext cx="21290140" cy="1703211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956704" y="849606"/>
            <a:ext cx="17291992" cy="112795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9981" tIns="39981" rIns="39981" bIns="39981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956704" y="3343730"/>
            <a:ext cx="17291992" cy="649778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9981" tIns="39981" rIns="39981" bIns="39981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1452593" y="10311869"/>
            <a:ext cx="290378" cy="278186"/>
          </a:xfrm>
          <a:prstGeom prst="rect">
            <a:avLst/>
          </a:prstGeom>
          <a:ln w="3175">
            <a:miter lim="400000"/>
          </a:ln>
        </p:spPr>
        <p:txBody>
          <a:bodyPr wrap="none" lIns="39981" tIns="39981" rIns="39981" bIns="39981" anchor="b">
            <a:spAutoFit/>
          </a:bodyPr>
          <a:lstStyle>
            <a:lvl1pPr defTabSz="459787">
              <a:defRPr sz="14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l" defTabSz="1919063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600" b="1" i="0" u="none" strike="noStrike" cap="none" spc="-1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1919063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600" b="1" i="0" u="none" strike="noStrike" cap="none" spc="-1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1919063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600" b="1" i="0" u="none" strike="noStrike" cap="none" spc="-1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1919063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600" b="1" i="0" u="none" strike="noStrike" cap="none" spc="-1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1919063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600" b="1" i="0" u="none" strike="noStrike" cap="none" spc="-1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1919063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600" b="1" i="0" u="none" strike="noStrike" cap="none" spc="-1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1919063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600" b="1" i="0" u="none" strike="noStrike" cap="none" spc="-1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1919063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600" b="1" i="0" u="none" strike="noStrike" cap="none" spc="-1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1919063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600" b="1" i="0" u="none" strike="noStrike" cap="none" spc="-1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457200" marR="0" indent="-457200" algn="l" defTabSz="1919063" rtl="0" latinLnBrk="0">
        <a:lnSpc>
          <a:spcPct val="90000"/>
        </a:lnSpc>
        <a:spcBef>
          <a:spcPts val="3500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066800" marR="0" indent="-457200" algn="l" defTabSz="1919063" rtl="0" latinLnBrk="0">
        <a:lnSpc>
          <a:spcPct val="90000"/>
        </a:lnSpc>
        <a:spcBef>
          <a:spcPts val="3500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676400" marR="0" indent="-457200" algn="l" defTabSz="1919063" rtl="0" latinLnBrk="0">
        <a:lnSpc>
          <a:spcPct val="90000"/>
        </a:lnSpc>
        <a:spcBef>
          <a:spcPts val="3500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286000" marR="0" indent="-457200" algn="l" defTabSz="1919063" rtl="0" latinLnBrk="0">
        <a:lnSpc>
          <a:spcPct val="90000"/>
        </a:lnSpc>
        <a:spcBef>
          <a:spcPts val="3500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2895600" marR="0" indent="-457200" algn="l" defTabSz="1919063" rtl="0" latinLnBrk="0">
        <a:lnSpc>
          <a:spcPct val="90000"/>
        </a:lnSpc>
        <a:spcBef>
          <a:spcPts val="3500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505200" marR="0" indent="-457200" algn="l" defTabSz="1919063" rtl="0" latinLnBrk="0">
        <a:lnSpc>
          <a:spcPct val="90000"/>
        </a:lnSpc>
        <a:spcBef>
          <a:spcPts val="3500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114800" marR="0" indent="-457200" algn="l" defTabSz="1919063" rtl="0" latinLnBrk="0">
        <a:lnSpc>
          <a:spcPct val="90000"/>
        </a:lnSpc>
        <a:spcBef>
          <a:spcPts val="3500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724400" marR="0" indent="-457200" algn="l" defTabSz="1919063" rtl="0" latinLnBrk="0">
        <a:lnSpc>
          <a:spcPct val="90000"/>
        </a:lnSpc>
        <a:spcBef>
          <a:spcPts val="3500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334000" marR="0" indent="-457200" algn="l" defTabSz="1919063" rtl="0" latinLnBrk="0">
        <a:lnSpc>
          <a:spcPct val="90000"/>
        </a:lnSpc>
        <a:spcBef>
          <a:spcPts val="3500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4597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4597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4597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4597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4597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4597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4597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4597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4597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ext"/>
          <p:cNvSpPr txBox="1"/>
          <p:nvPr/>
        </p:nvSpPr>
        <p:spPr>
          <a:xfrm>
            <a:off x="21946840" y="528445"/>
            <a:ext cx="127001" cy="35936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9981" tIns="39981" rIns="39981" bIns="39981" anchor="ctr">
            <a:spAutoFit/>
          </a:bodyPr>
          <a:lstStyle>
            <a:lvl1pPr algn="l" defTabSz="359833">
              <a:defRPr sz="90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r>
              <a:t> </a:t>
            </a:r>
          </a:p>
        </p:txBody>
      </p:sp>
      <p:sp>
        <p:nvSpPr>
          <p:cNvPr id="152" name="The 1st APCTP TRP Workshop…"/>
          <p:cNvSpPr txBox="1"/>
          <p:nvPr/>
        </p:nvSpPr>
        <p:spPr>
          <a:xfrm>
            <a:off x="782728" y="1244996"/>
            <a:ext cx="41766945" cy="4328059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9981" tIns="39981" rIns="39981" bIns="39981" anchor="ctr">
            <a:spAutoFit/>
          </a:bodyPr>
          <a:lstStyle/>
          <a:p>
            <a:pPr defTabSz="457200">
              <a:spcBef>
                <a:spcPts val="1200"/>
              </a:spcBef>
              <a:defRPr sz="16000">
                <a:solidFill>
                  <a:srgbClr val="333333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r>
              <a:rPr sz="133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ko-KR" sz="133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2nd</a:t>
            </a:r>
            <a:r>
              <a:rPr sz="133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APCTP </a:t>
            </a:r>
            <a:r>
              <a:rPr sz="13300" dirty="0">
                <a:solidFill>
                  <a:srgbClr val="75AFD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TRP</a:t>
            </a:r>
            <a:r>
              <a:rPr sz="1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33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 for </a:t>
            </a:r>
            <a:r>
              <a:rPr lang="en-US" sz="133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Cosmology </a:t>
            </a:r>
          </a:p>
          <a:p>
            <a:pPr defTabSz="457200">
              <a:spcBef>
                <a:spcPts val="1200"/>
              </a:spcBef>
              <a:defRPr sz="16000">
                <a:solidFill>
                  <a:srgbClr val="333333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r>
              <a:rPr lang="en-US" sz="133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Era of Multi-Messenger and Precision Data</a:t>
            </a:r>
            <a:r>
              <a:rPr sz="133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</a:t>
            </a:r>
            <a:r>
              <a:rPr lang="en-US" sz="133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sz="13300" dirty="0">
                <a:solidFill>
                  <a:srgbClr val="00223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19200" dirty="0">
              <a:solidFill>
                <a:srgbClr val="00223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9369" y="8471227"/>
            <a:ext cx="8882468" cy="1402837"/>
          </a:xfrm>
          <a:prstGeom prst="rect">
            <a:avLst/>
          </a:prstGeom>
          <a:ln w="3175">
            <a:miter lim="400000"/>
          </a:ln>
        </p:spPr>
      </p:pic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1B9FA734-CAE1-9772-48C3-BD9D608D81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27" y="8573277"/>
            <a:ext cx="5549021" cy="1300787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5E4C1654-612E-9033-5A4F-ADFCBE62F4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654947" y="8308714"/>
            <a:ext cx="4894726" cy="1565350"/>
          </a:xfrm>
          <a:prstGeom prst="rect">
            <a:avLst/>
          </a:prstGeom>
        </p:spPr>
      </p:pic>
      <p:pic>
        <p:nvPicPr>
          <p:cNvPr id="6" name="Picture 5" descr="A black and white logo&#10;&#10;Description automatically generated">
            <a:extLst>
              <a:ext uri="{FF2B5EF4-FFF2-40B4-BE49-F238E27FC236}">
                <a16:creationId xmlns:a16="http://schemas.microsoft.com/office/drawing/2014/main" id="{5F749682-470E-79C8-6E3F-2D21CCFAFE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4118" y="8788714"/>
            <a:ext cx="6977787" cy="922837"/>
          </a:xfrm>
          <a:prstGeom prst="rect">
            <a:avLst/>
          </a:prstGeom>
        </p:spPr>
      </p:pic>
      <p:pic>
        <p:nvPicPr>
          <p:cNvPr id="9" name="Picture 8" descr="A red text on a white background&#10;&#10;AI-generated content may be incorrect.">
            <a:extLst>
              <a:ext uri="{FF2B5EF4-FFF2-40B4-BE49-F238E27FC236}">
                <a16:creationId xmlns:a16="http://schemas.microsoft.com/office/drawing/2014/main" id="{D72F4C68-D3DA-C239-74A8-196AACE9F56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5178" y="8192153"/>
            <a:ext cx="6502419" cy="1864100"/>
          </a:xfrm>
          <a:prstGeom prst="rect">
            <a:avLst/>
          </a:prstGeom>
        </p:spPr>
      </p:pic>
      <p:pic>
        <p:nvPicPr>
          <p:cNvPr id="7" name="Picture 6" descr="A close-up of a logo&#10;&#10;AI-generated content may be incorrect.">
            <a:extLst>
              <a:ext uri="{FF2B5EF4-FFF2-40B4-BE49-F238E27FC236}">
                <a16:creationId xmlns:a16="http://schemas.microsoft.com/office/drawing/2014/main" id="{FC6173DE-CCB9-CD6B-1B0E-575C2DDCDC0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1837" y="8141667"/>
            <a:ext cx="7155129" cy="1864099"/>
          </a:xfrm>
          <a:prstGeom prst="rect">
            <a:avLst/>
          </a:prstGeom>
        </p:spPr>
      </p:pic>
      <p:sp>
        <p:nvSpPr>
          <p:cNvPr id="2" name="April 13 (Thu.) - 14 (Fri.), 2023 | #Science Hall, Chungbuk National University |">
            <a:extLst>
              <a:ext uri="{FF2B5EF4-FFF2-40B4-BE49-F238E27FC236}">
                <a16:creationId xmlns:a16="http://schemas.microsoft.com/office/drawing/2014/main" id="{CFDFACC6-0F2B-3476-249F-82147D0F9DE6}"/>
              </a:ext>
            </a:extLst>
          </p:cNvPr>
          <p:cNvSpPr txBox="1"/>
          <p:nvPr/>
        </p:nvSpPr>
        <p:spPr>
          <a:xfrm>
            <a:off x="6986171" y="6244358"/>
            <a:ext cx="29233053" cy="109640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9981" tIns="39981" rIns="39981" bIns="39981" anchor="ctr">
            <a:spAutoFit/>
          </a:bodyPr>
          <a:lstStyle/>
          <a:p>
            <a:pPr algn="l" defTabSz="457200">
              <a:spcBef>
                <a:spcPts val="1200"/>
              </a:spcBef>
              <a:defRPr sz="10000">
                <a:solidFill>
                  <a:srgbClr val="333333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r>
              <a:rPr lang="en-US"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Nov</a:t>
            </a:r>
            <a:r>
              <a:rPr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Fri</a:t>
            </a:r>
            <a:r>
              <a:rPr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 - </a:t>
            </a:r>
            <a:r>
              <a:rPr lang="en-US"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</a:t>
            </a:r>
            <a:r>
              <a:rPr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.), 202</a:t>
            </a:r>
            <a:r>
              <a:rPr lang="en-US"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| </a:t>
            </a:r>
            <a:r>
              <a:rPr lang="en-US"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#512, Moo </a:t>
            </a:r>
            <a:r>
              <a:rPr lang="en-US" sz="6600" dirty="0" err="1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Eun</a:t>
            </a:r>
            <a:r>
              <a:rPr lang="en-US" sz="6600" dirty="0">
                <a:solidFill>
                  <a:srgbClr val="0022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-Jae Memorial Hall , APCTP, Pohang</a:t>
            </a:r>
            <a:endParaRPr sz="6600" dirty="0">
              <a:solidFill>
                <a:srgbClr val="00223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208390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39981" tIns="39981" rIns="39981" bIns="39981" numCol="1" spcCol="38100" rtlCol="0" anchor="ctr">
        <a:spAutoFit/>
      </a:bodyPr>
      <a:lstStyle>
        <a:defPPr marL="0" marR="0" indent="0" algn="ctr" defTabSz="64969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39981" tIns="39981" rIns="39981" bIns="39981" numCol="1" spcCol="38100" rtlCol="0" anchor="ctr">
        <a:spAutoFit/>
      </a:bodyPr>
      <a:lstStyle>
        <a:defPPr marL="0" marR="0" indent="0" algn="ctr" defTabSz="191906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39981" tIns="39981" rIns="39981" bIns="39981" numCol="1" spcCol="38100" rtlCol="0" anchor="ctr">
        <a:spAutoFit/>
      </a:bodyPr>
      <a:lstStyle>
        <a:defPPr marL="0" marR="0" indent="0" algn="ctr" defTabSz="64969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39981" tIns="39981" rIns="39981" bIns="39981" numCol="1" spcCol="38100" rtlCol="0" anchor="ctr">
        <a:spAutoFit/>
      </a:bodyPr>
      <a:lstStyle>
        <a:defPPr marL="0" marR="0" indent="0" algn="ctr" defTabSz="191906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42</Words>
  <Application>Microsoft Macintosh PowerPoint</Application>
  <PresentationFormat>Custom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Helvetica Neue</vt:lpstr>
      <vt:lpstr>Helvetica Neue Medium</vt:lpstr>
      <vt:lpstr>Times New Roman</vt:lpstr>
      <vt:lpstr>21_BasicWhite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cp:lastModifiedBy>김정한</cp:lastModifiedBy>
  <cp:revision>22</cp:revision>
  <dcterms:modified xsi:type="dcterms:W3CDTF">2026-09-28T04:34:09Z</dcterms:modified>
</cp:coreProperties>
</file>